
<file path=[Content_Types].xml><?xml version="1.0" encoding="utf-8"?>
<Types xmlns="http://schemas.openxmlformats.org/package/2006/content-types">
  <Default Extension="png" ContentType="image/png"/>
  <Default Extension="jpeg" ContentType="image/jpeg"/>
  <Default Extension="mov" ContentType="video/unknown"/>
  <Default Extension="rels" ContentType="application/vnd.openxmlformats-package.relationships+xml"/>
  <Default Extension="xml" ContentType="application/xml"/>
  <Default Extension="fntdata" ContentType="application/x-fontdata"/>
  <Default Extension="wdp" ContentType="image/vnd.ms-photo"/>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p:sldMasterIdLst>
    <p:sldMasterId id="2147483648" r:id="rId1"/>
    <p:sldMasterId id="2147483746" r:id="rId2"/>
    <p:sldMasterId id="2147483856" r:id="rId3"/>
    <p:sldMasterId id="2147483868" r:id="rId4"/>
    <p:sldMasterId id="2147483892" r:id="rId5"/>
  </p:sldMasterIdLst>
  <p:notesMasterIdLst>
    <p:notesMasterId r:id="rId37"/>
  </p:notesMasterIdLst>
  <p:handoutMasterIdLst>
    <p:handoutMasterId r:id="rId38"/>
  </p:handoutMasterIdLst>
  <p:sldIdLst>
    <p:sldId id="1334" r:id="rId6"/>
    <p:sldId id="1339" r:id="rId7"/>
    <p:sldId id="1423" r:id="rId8"/>
    <p:sldId id="1435" r:id="rId9"/>
    <p:sldId id="1424" r:id="rId10"/>
    <p:sldId id="1427" r:id="rId11"/>
    <p:sldId id="1414" r:id="rId12"/>
    <p:sldId id="1425" r:id="rId13"/>
    <p:sldId id="1426" r:id="rId14"/>
    <p:sldId id="1428" r:id="rId15"/>
    <p:sldId id="1429" r:id="rId16"/>
    <p:sldId id="1388" r:id="rId17"/>
    <p:sldId id="1430" r:id="rId18"/>
    <p:sldId id="1392" r:id="rId19"/>
    <p:sldId id="1397" r:id="rId20"/>
    <p:sldId id="1431" r:id="rId21"/>
    <p:sldId id="1398" r:id="rId22"/>
    <p:sldId id="1399" r:id="rId23"/>
    <p:sldId id="1402" r:id="rId24"/>
    <p:sldId id="1403" r:id="rId25"/>
    <p:sldId id="1404" r:id="rId26"/>
    <p:sldId id="1432" r:id="rId27"/>
    <p:sldId id="1434" r:id="rId28"/>
    <p:sldId id="1433" r:id="rId29"/>
    <p:sldId id="1405" r:id="rId30"/>
    <p:sldId id="1406" r:id="rId31"/>
    <p:sldId id="1408" r:id="rId32"/>
    <p:sldId id="1325" r:id="rId33"/>
    <p:sldId id="1410" r:id="rId34"/>
    <p:sldId id="1436" r:id="rId35"/>
    <p:sldId id="1379" r:id="rId36"/>
  </p:sldIdLst>
  <p:sldSz cx="9144000" cy="6858000" type="screen4x3"/>
  <p:notesSz cx="6858000" cy="9144000"/>
  <p:embeddedFontLst>
    <p:embeddedFont>
      <p:font typeface="Calibri" panose="020F0502020204030204" pitchFamily="34" charset="0"/>
      <p:regular r:id="rId39"/>
      <p:bold r:id="rId40"/>
      <p:italic r:id="rId41"/>
      <p:boldItalic r:id="rId42"/>
    </p:embeddedFont>
    <p:embeddedFont>
      <p:font typeface="ＭＳ Ｐゴシック" panose="020B0600070205080204" pitchFamily="34" charset="-128"/>
      <p:regular r:id="rId43"/>
    </p:embeddedFont>
    <p:embeddedFont>
      <p:font typeface="Arial Unicode MS" panose="020B0604020202020204" pitchFamily="34" charset="-128"/>
      <p:regular r:id="rId44"/>
    </p:embeddedFont>
  </p:embeddedFontLst>
  <p:defaultTextStyle>
    <a:defPPr>
      <a:defRPr lang="de-DE"/>
    </a:defPPr>
    <a:lvl1pPr algn="l" rtl="0" fontAlgn="base">
      <a:spcBef>
        <a:spcPct val="0"/>
      </a:spcBef>
      <a:spcAft>
        <a:spcPct val="0"/>
      </a:spcAft>
      <a:defRPr sz="2400"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pitchFamily="34" charset="0"/>
      </a:defRPr>
    </a:lvl5pPr>
    <a:lvl6pPr marL="2286000" algn="l" defTabSz="914400" rtl="0" eaLnBrk="1" latinLnBrk="0" hangingPunct="1">
      <a:defRPr sz="2400" kern="1200">
        <a:solidFill>
          <a:schemeClr val="tx1"/>
        </a:solidFill>
        <a:latin typeface="Times New Roman" pitchFamily="18" charset="0"/>
        <a:ea typeface="+mn-ea"/>
        <a:cs typeface="Arial" pitchFamily="34" charset="0"/>
      </a:defRPr>
    </a:lvl6pPr>
    <a:lvl7pPr marL="2743200" algn="l" defTabSz="914400" rtl="0" eaLnBrk="1" latinLnBrk="0" hangingPunct="1">
      <a:defRPr sz="2400" kern="1200">
        <a:solidFill>
          <a:schemeClr val="tx1"/>
        </a:solidFill>
        <a:latin typeface="Times New Roman" pitchFamily="18" charset="0"/>
        <a:ea typeface="+mn-ea"/>
        <a:cs typeface="Arial" pitchFamily="34" charset="0"/>
      </a:defRPr>
    </a:lvl7pPr>
    <a:lvl8pPr marL="3200400" algn="l" defTabSz="914400" rtl="0" eaLnBrk="1" latinLnBrk="0" hangingPunct="1">
      <a:defRPr sz="2400" kern="1200">
        <a:solidFill>
          <a:schemeClr val="tx1"/>
        </a:solidFill>
        <a:latin typeface="Times New Roman" pitchFamily="18" charset="0"/>
        <a:ea typeface="+mn-ea"/>
        <a:cs typeface="Arial" pitchFamily="34" charset="0"/>
      </a:defRPr>
    </a:lvl8pPr>
    <a:lvl9pPr marL="3657600" algn="l" defTabSz="914400" rtl="0" eaLnBrk="1" latinLnBrk="0" hangingPunct="1">
      <a:defRPr sz="2400" kern="1200">
        <a:solidFill>
          <a:schemeClr val="tx1"/>
        </a:solidFill>
        <a:latin typeface="Times New Roman" pitchFamily="18"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0000"/>
    <a:srgbClr val="336699"/>
    <a:srgbClr val="3366CC"/>
    <a:srgbClr val="3333CC"/>
    <a:srgbClr val="A50021"/>
    <a:srgbClr val="CC0000"/>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28" autoAdjust="0"/>
    <p:restoredTop sz="88345" autoAdjust="0"/>
  </p:normalViewPr>
  <p:slideViewPr>
    <p:cSldViewPr>
      <p:cViewPr>
        <p:scale>
          <a:sx n="80" d="100"/>
          <a:sy n="80" d="100"/>
        </p:scale>
        <p:origin x="-1734" y="-108"/>
      </p:cViewPr>
      <p:guideLst>
        <p:guide orient="horz" pos="2112"/>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fntdata"/><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4.fntdata"/><Relationship Id="rId47"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handoutMaster" Target="handoutMasters/handoutMaster1.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font" Target="fonts/font2.fntdata"/><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6.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5.fntdata"/><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74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cs typeface="+mn-cs"/>
              </a:defRPr>
            </a:lvl1pPr>
          </a:lstStyle>
          <a:p>
            <a:pPr>
              <a:defRPr/>
            </a:pPr>
            <a:endParaRPr lang="de-DE"/>
          </a:p>
        </p:txBody>
      </p:sp>
      <p:sp>
        <p:nvSpPr>
          <p:cNvPr id="14745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cs typeface="+mn-cs"/>
              </a:defRPr>
            </a:lvl1pPr>
          </a:lstStyle>
          <a:p>
            <a:pPr>
              <a:defRPr/>
            </a:pPr>
            <a:endParaRPr lang="de-DE"/>
          </a:p>
        </p:txBody>
      </p:sp>
      <p:sp>
        <p:nvSpPr>
          <p:cNvPr id="147460"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cs typeface="+mn-cs"/>
              </a:defRPr>
            </a:lvl1pPr>
          </a:lstStyle>
          <a:p>
            <a:pPr>
              <a:defRPr/>
            </a:pPr>
            <a:endParaRPr lang="de-DE"/>
          </a:p>
        </p:txBody>
      </p:sp>
      <p:sp>
        <p:nvSpPr>
          <p:cNvPr id="147461"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cs typeface="+mn-cs"/>
              </a:defRPr>
            </a:lvl1pPr>
          </a:lstStyle>
          <a:p>
            <a:pPr>
              <a:defRPr/>
            </a:pPr>
            <a:fld id="{E1A0C419-A697-4EE8-801C-33FB111C646C}" type="slidenum">
              <a:rPr lang="de-DE"/>
              <a:pPr>
                <a:defRPr/>
              </a:pPr>
              <a:t>‹Nr.›</a:t>
            </a:fld>
            <a:endParaRPr lang="de-DE"/>
          </a:p>
        </p:txBody>
      </p:sp>
    </p:spTree>
    <p:extLst>
      <p:ext uri="{BB962C8B-B14F-4D97-AF65-F5344CB8AC3E}">
        <p14:creationId xmlns:p14="http://schemas.microsoft.com/office/powerpoint/2010/main" val="25030041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208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cs typeface="+mn-cs"/>
              </a:defRPr>
            </a:lvl1pPr>
          </a:lstStyle>
          <a:p>
            <a:pPr>
              <a:defRPr/>
            </a:pPr>
            <a:endParaRPr lang="en-US"/>
          </a:p>
        </p:txBody>
      </p:sp>
      <p:sp>
        <p:nvSpPr>
          <p:cNvPr id="30208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cs typeface="+mn-cs"/>
              </a:defRPr>
            </a:lvl1pPr>
          </a:lstStyle>
          <a:p>
            <a:pPr>
              <a:defRPr/>
            </a:pPr>
            <a:endParaRPr lang="en-US"/>
          </a:p>
        </p:txBody>
      </p:sp>
      <p:sp>
        <p:nvSpPr>
          <p:cNvPr id="491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208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Textmasterformate durch Klicken bearbeiten</a:t>
            </a:r>
          </a:p>
          <a:p>
            <a:pPr lvl="1"/>
            <a:r>
              <a:rPr lang="en-US" noProof="0" smtClean="0"/>
              <a:t>Zweite Ebene</a:t>
            </a:r>
          </a:p>
          <a:p>
            <a:pPr lvl="2"/>
            <a:r>
              <a:rPr lang="en-US" noProof="0" smtClean="0"/>
              <a:t>Dritte Ebene</a:t>
            </a:r>
          </a:p>
          <a:p>
            <a:pPr lvl="3"/>
            <a:r>
              <a:rPr lang="en-US" noProof="0" smtClean="0"/>
              <a:t>Vierte Ebene</a:t>
            </a:r>
          </a:p>
          <a:p>
            <a:pPr lvl="4"/>
            <a:r>
              <a:rPr lang="en-US" noProof="0" smtClean="0"/>
              <a:t>Fünfte Ebene</a:t>
            </a:r>
          </a:p>
        </p:txBody>
      </p:sp>
      <p:sp>
        <p:nvSpPr>
          <p:cNvPr id="30208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cs typeface="+mn-cs"/>
              </a:defRPr>
            </a:lvl1pPr>
          </a:lstStyle>
          <a:p>
            <a:pPr>
              <a:defRPr/>
            </a:pPr>
            <a:endParaRPr lang="en-US"/>
          </a:p>
        </p:txBody>
      </p:sp>
      <p:sp>
        <p:nvSpPr>
          <p:cNvPr id="30208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cs typeface="+mn-cs"/>
              </a:defRPr>
            </a:lvl1pPr>
          </a:lstStyle>
          <a:p>
            <a:pPr>
              <a:defRPr/>
            </a:pPr>
            <a:fld id="{F30D3C67-0BCA-42EE-9FDE-D9DCFC201F2A}" type="slidenum">
              <a:rPr lang="en-US"/>
              <a:pPr>
                <a:defRPr/>
              </a:pPr>
              <a:t>‹Nr.›</a:t>
            </a:fld>
            <a:endParaRPr lang="en-US"/>
          </a:p>
        </p:txBody>
      </p:sp>
    </p:spTree>
    <p:extLst>
      <p:ext uri="{BB962C8B-B14F-4D97-AF65-F5344CB8AC3E}">
        <p14:creationId xmlns:p14="http://schemas.microsoft.com/office/powerpoint/2010/main" val="15158104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tx1"/>
                </a:solidFill>
                <a:latin typeface="Times New Roman" pitchFamily="18" charset="0"/>
              </a:defRPr>
            </a:lvl1pPr>
            <a:lvl2pPr marL="742950" indent="-285750">
              <a:defRPr sz="900">
                <a:solidFill>
                  <a:schemeClr val="tx1"/>
                </a:solidFill>
                <a:latin typeface="Times New Roman" pitchFamily="18" charset="0"/>
              </a:defRPr>
            </a:lvl2pPr>
            <a:lvl3pPr marL="1143000" indent="-228600">
              <a:defRPr sz="900">
                <a:solidFill>
                  <a:schemeClr val="tx1"/>
                </a:solidFill>
                <a:latin typeface="Times New Roman" pitchFamily="18" charset="0"/>
              </a:defRPr>
            </a:lvl3pPr>
            <a:lvl4pPr marL="1600200" indent="-228600">
              <a:defRPr sz="900">
                <a:solidFill>
                  <a:schemeClr val="tx1"/>
                </a:solidFill>
                <a:latin typeface="Times New Roman" pitchFamily="18" charset="0"/>
              </a:defRPr>
            </a:lvl4pPr>
            <a:lvl5pPr marL="2057400" indent="-228600">
              <a:defRPr sz="900">
                <a:solidFill>
                  <a:schemeClr val="tx1"/>
                </a:solidFill>
                <a:latin typeface="Times New Roman" pitchFamily="18" charset="0"/>
              </a:defRPr>
            </a:lvl5pPr>
            <a:lvl6pPr marL="2514600" indent="-228600" eaLnBrk="0" fontAlgn="base" hangingPunct="0">
              <a:spcBef>
                <a:spcPct val="0"/>
              </a:spcBef>
              <a:spcAft>
                <a:spcPct val="0"/>
              </a:spcAft>
              <a:defRPr sz="900">
                <a:solidFill>
                  <a:schemeClr val="tx1"/>
                </a:solidFill>
                <a:latin typeface="Times New Roman" pitchFamily="18" charset="0"/>
              </a:defRPr>
            </a:lvl6pPr>
            <a:lvl7pPr marL="2971800" indent="-228600" eaLnBrk="0" fontAlgn="base" hangingPunct="0">
              <a:spcBef>
                <a:spcPct val="0"/>
              </a:spcBef>
              <a:spcAft>
                <a:spcPct val="0"/>
              </a:spcAft>
              <a:defRPr sz="900">
                <a:solidFill>
                  <a:schemeClr val="tx1"/>
                </a:solidFill>
                <a:latin typeface="Times New Roman" pitchFamily="18" charset="0"/>
              </a:defRPr>
            </a:lvl7pPr>
            <a:lvl8pPr marL="3429000" indent="-228600" eaLnBrk="0" fontAlgn="base" hangingPunct="0">
              <a:spcBef>
                <a:spcPct val="0"/>
              </a:spcBef>
              <a:spcAft>
                <a:spcPct val="0"/>
              </a:spcAft>
              <a:defRPr sz="900">
                <a:solidFill>
                  <a:schemeClr val="tx1"/>
                </a:solidFill>
                <a:latin typeface="Times New Roman" pitchFamily="18" charset="0"/>
              </a:defRPr>
            </a:lvl8pPr>
            <a:lvl9pPr marL="3886200" indent="-228600" eaLnBrk="0" fontAlgn="base" hangingPunct="0">
              <a:spcBef>
                <a:spcPct val="0"/>
              </a:spcBef>
              <a:spcAft>
                <a:spcPct val="0"/>
              </a:spcAft>
              <a:defRPr sz="900">
                <a:solidFill>
                  <a:schemeClr val="tx1"/>
                </a:solidFill>
                <a:latin typeface="Times New Roman" pitchFamily="18" charset="0"/>
              </a:defRPr>
            </a:lvl9pPr>
          </a:lstStyle>
          <a:p>
            <a:pPr algn="r" eaLnBrk="0" hangingPunct="0">
              <a:defRPr/>
            </a:pPr>
            <a:fld id="{EBC0364D-AF55-4CCD-BDB8-B117E0999312}" type="slidenum">
              <a:rPr lang="en-US" sz="1200" smtClean="0">
                <a:solidFill>
                  <a:prstClr val="black"/>
                </a:solidFill>
                <a:cs typeface="+mn-cs"/>
              </a:rPr>
              <a:pPr algn="r" eaLnBrk="0" hangingPunct="0">
                <a:defRPr/>
              </a:pPr>
              <a:t>1</a:t>
            </a:fld>
            <a:endParaRPr lang="en-US" sz="1200" smtClean="0">
              <a:solidFill>
                <a:prstClr val="black"/>
              </a:solidFill>
              <a:cs typeface="+mn-cs"/>
            </a:endParaRPr>
          </a:p>
        </p:txBody>
      </p:sp>
      <p:sp>
        <p:nvSpPr>
          <p:cNvPr id="50179" name="Rectangle 2"/>
          <p:cNvSpPr>
            <a:spLocks noGrp="1" noRot="1" noChangeAspect="1" noChangeArrowheads="1" noTextEdit="1"/>
          </p:cNvSpPr>
          <p:nvPr>
            <p:ph type="sldImg"/>
          </p:nvPr>
        </p:nvSpPr>
        <p:spPr>
          <a:xfrm>
            <a:off x="1143000" y="685800"/>
            <a:ext cx="4573588" cy="3429000"/>
          </a:xfrm>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de-DE"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EGE: 2-3min nach KM Gabe</a:t>
            </a:r>
            <a:endParaRPr lang="de-DE" dirty="0"/>
          </a:p>
        </p:txBody>
      </p:sp>
      <p:sp>
        <p:nvSpPr>
          <p:cNvPr id="4" name="Foliennummernplatzhalter 3"/>
          <p:cNvSpPr>
            <a:spLocks noGrp="1"/>
          </p:cNvSpPr>
          <p:nvPr>
            <p:ph type="sldNum" sz="quarter" idx="10"/>
          </p:nvPr>
        </p:nvSpPr>
        <p:spPr/>
        <p:txBody>
          <a:bodyPr/>
          <a:lstStyle/>
          <a:p>
            <a:pPr>
              <a:defRPr/>
            </a:pPr>
            <a:fld id="{F30D3C67-0BCA-42EE-9FDE-D9DCFC201F2A}" type="slidenum">
              <a:rPr lang="en-US" smtClean="0"/>
              <a:pPr>
                <a:defRPr/>
              </a:pPr>
              <a:t>10</a:t>
            </a:fld>
            <a:endParaRPr lang="en-US"/>
          </a:p>
        </p:txBody>
      </p:sp>
    </p:spTree>
    <p:extLst>
      <p:ext uri="{BB962C8B-B14F-4D97-AF65-F5344CB8AC3E}">
        <p14:creationId xmlns:p14="http://schemas.microsoft.com/office/powerpoint/2010/main" val="1236443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Folienbildplatzhalter 1"/>
          <p:cNvSpPr>
            <a:spLocks noGrp="1" noRot="1" noChangeAspect="1" noTextEdit="1"/>
          </p:cNvSpPr>
          <p:nvPr>
            <p:ph type="sldImg"/>
          </p:nvPr>
        </p:nvSpPr>
        <p:spPr>
          <a:xfrm>
            <a:off x="1143000" y="685800"/>
            <a:ext cx="4573588" cy="3429000"/>
          </a:xfrm>
          <a:ln/>
        </p:spPr>
      </p:sp>
      <p:sp>
        <p:nvSpPr>
          <p:cNvPr id="9523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de-DE" smtClean="0"/>
          </a:p>
        </p:txBody>
      </p:sp>
      <p:sp>
        <p:nvSpPr>
          <p:cNvPr id="30724" name="Foliennummernplatzhalter 3"/>
          <p:cNvSpPr txBox="1">
            <a:spLocks noGrp="1"/>
          </p:cNvSpPr>
          <p:nvPr/>
        </p:nvSpPr>
        <p:spPr bwMode="auto">
          <a:xfrm>
            <a:off x="3884613" y="8685012"/>
            <a:ext cx="2971800" cy="457433"/>
          </a:xfrm>
          <a:prstGeom prst="rect">
            <a:avLst/>
          </a:prstGeom>
          <a:noFill/>
          <a:ln>
            <a:miter lim="800000"/>
            <a:headEnd/>
            <a:tailEnd/>
          </a:ln>
        </p:spPr>
        <p:txBody>
          <a:bodyPr anchor="b"/>
          <a:lstStyle/>
          <a:p>
            <a:pPr algn="r" eaLnBrk="1" hangingPunct="1">
              <a:defRPr/>
            </a:pPr>
            <a:fld id="{C65B5356-D0F8-4AB3-9235-61B632665DC6}" type="slidenum">
              <a:rPr lang="de-DE" sz="1200">
                <a:solidFill>
                  <a:prstClr val="black"/>
                </a:solidFill>
                <a:latin typeface="Calibri"/>
              </a:rPr>
              <a:pPr algn="r" eaLnBrk="1" hangingPunct="1">
                <a:defRPr/>
              </a:pPr>
              <a:t>11</a:t>
            </a:fld>
            <a:endParaRPr lang="de-DE" sz="1200">
              <a:solidFill>
                <a:prstClr val="black"/>
              </a:solidFill>
              <a:latin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Folienbildplatzhalter 1"/>
          <p:cNvSpPr>
            <a:spLocks noGrp="1" noRot="1" noChangeAspect="1" noTextEdit="1"/>
          </p:cNvSpPr>
          <p:nvPr>
            <p:ph type="sldImg"/>
          </p:nvPr>
        </p:nvSpPr>
        <p:spPr>
          <a:xfrm>
            <a:off x="1143000" y="685800"/>
            <a:ext cx="4573588" cy="3429000"/>
          </a:xfrm>
          <a:ln/>
        </p:spPr>
      </p:sp>
      <p:sp>
        <p:nvSpPr>
          <p:cNvPr id="9523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de-DE" smtClean="0"/>
          </a:p>
        </p:txBody>
      </p:sp>
      <p:sp>
        <p:nvSpPr>
          <p:cNvPr id="30724" name="Foliennummernplatzhalter 3"/>
          <p:cNvSpPr txBox="1">
            <a:spLocks noGrp="1"/>
          </p:cNvSpPr>
          <p:nvPr/>
        </p:nvSpPr>
        <p:spPr bwMode="auto">
          <a:xfrm>
            <a:off x="3884613" y="8685012"/>
            <a:ext cx="2971800" cy="457433"/>
          </a:xfrm>
          <a:prstGeom prst="rect">
            <a:avLst/>
          </a:prstGeom>
          <a:noFill/>
          <a:ln>
            <a:miter lim="800000"/>
            <a:headEnd/>
            <a:tailEnd/>
          </a:ln>
        </p:spPr>
        <p:txBody>
          <a:bodyPr anchor="b"/>
          <a:lstStyle/>
          <a:p>
            <a:pPr algn="r" eaLnBrk="1" hangingPunct="1">
              <a:defRPr/>
            </a:pPr>
            <a:fld id="{C65B5356-D0F8-4AB3-9235-61B632665DC6}" type="slidenum">
              <a:rPr lang="de-DE" sz="1200">
                <a:solidFill>
                  <a:prstClr val="black"/>
                </a:solidFill>
                <a:latin typeface="Calibri"/>
              </a:rPr>
              <a:pPr algn="r" eaLnBrk="1" hangingPunct="1">
                <a:defRPr/>
              </a:pPr>
              <a:t>13</a:t>
            </a:fld>
            <a:endParaRPr lang="de-DE" sz="1200">
              <a:solidFill>
                <a:prstClr val="black"/>
              </a:solidFill>
              <a:latin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Folienbildplatzhalter 1"/>
          <p:cNvSpPr>
            <a:spLocks noGrp="1" noRot="1" noChangeAspect="1" noTextEdit="1"/>
          </p:cNvSpPr>
          <p:nvPr>
            <p:ph type="sldImg"/>
          </p:nvPr>
        </p:nvSpPr>
        <p:spPr>
          <a:ln/>
        </p:spPr>
      </p:sp>
      <p:sp>
        <p:nvSpPr>
          <p:cNvPr id="7168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de-DE" smtClean="0"/>
              <a:t>As I have already demonstrated the importance of signal quality for EP procedures I´d like to show you examples of initial signals we dealt with and the improvement with filtering.</a:t>
            </a:r>
          </a:p>
          <a:p>
            <a:r>
              <a:rPr lang="en-US" altLang="de-DE" smtClean="0"/>
              <a:t>On both catheters (upper tracing, yellow: right atrium and lower tracing, blue: right ventricle) noise is detected limiting signal quality during magnetic resonance imaging activity (A). With noise reduction algorithms there are clear signals from both catheters (B). Both recordings were performed during magnetic resonance imaging scanning. </a:t>
            </a:r>
          </a:p>
          <a:p>
            <a:r>
              <a:rPr lang="en-US" altLang="de-DE" smtClean="0"/>
              <a:t>Pacing maneuvers from RVA (blue) catheter; during incremental ventricular pacing there was no conduction from the ventricular pacing site to the atrium: VA-block. RVA, right</a:t>
            </a:r>
          </a:p>
          <a:p>
            <a:r>
              <a:rPr lang="de-DE" altLang="de-DE" smtClean="0"/>
              <a:t>ventricular apex; VA block, ventriculo-atrial block.</a:t>
            </a:r>
          </a:p>
          <a:p>
            <a:r>
              <a:rPr lang="de-DE" altLang="de-DE" smtClean="0"/>
              <a:t>The signal </a:t>
            </a:r>
            <a:r>
              <a:rPr lang="en-US" altLang="de-DE" smtClean="0"/>
              <a:t>quality (see Figures 5 and 6) does not yet allow interpretation of small potentials like HIS-electrograms in all patients; further improvements must be made in order to suppress noise and to enhance small potential electrograms registered by MRI compatible </a:t>
            </a:r>
            <a:r>
              <a:rPr lang="de-DE" altLang="de-DE" smtClean="0"/>
              <a:t>EP catheters.</a:t>
            </a:r>
          </a:p>
        </p:txBody>
      </p:sp>
      <p:sp>
        <p:nvSpPr>
          <p:cNvPr id="4" name="Foliennummernplatzhalter 3"/>
          <p:cNvSpPr>
            <a:spLocks noGrp="1"/>
          </p:cNvSpPr>
          <p:nvPr>
            <p:ph type="sldNum" sz="quarter" idx="5"/>
          </p:nvPr>
        </p:nvSpPr>
        <p:spPr/>
        <p:txBody>
          <a:bodyPr/>
          <a:lstStyle/>
          <a:p>
            <a:pPr>
              <a:defRPr/>
            </a:pPr>
            <a:fld id="{EAD83EE1-31B9-4C12-929E-D2F487ECDDF9}" type="slidenum">
              <a:rPr lang="en-US" smtClean="0">
                <a:solidFill>
                  <a:prstClr val="black"/>
                </a:solidFill>
              </a:rPr>
              <a:pPr>
                <a:defRPr/>
              </a:pPr>
              <a:t>19</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D897EB-8605-4695-A0AF-1C9CFE8C0B4C}"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2502649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Folienbildplatzhalter 1"/>
          <p:cNvSpPr>
            <a:spLocks noGrp="1" noRot="1" noChangeAspect="1" noTextEdit="1"/>
          </p:cNvSpPr>
          <p:nvPr>
            <p:ph type="sldImg"/>
          </p:nvPr>
        </p:nvSpPr>
        <p:spPr>
          <a:xfrm>
            <a:off x="1143000" y="685800"/>
            <a:ext cx="4573588" cy="3429000"/>
          </a:xfrm>
          <a:ln/>
        </p:spPr>
      </p:sp>
      <p:sp>
        <p:nvSpPr>
          <p:cNvPr id="9523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de-DE" smtClean="0"/>
          </a:p>
        </p:txBody>
      </p:sp>
      <p:sp>
        <p:nvSpPr>
          <p:cNvPr id="30724" name="Foliennummernplatzhalter 3"/>
          <p:cNvSpPr txBox="1">
            <a:spLocks noGrp="1"/>
          </p:cNvSpPr>
          <p:nvPr/>
        </p:nvSpPr>
        <p:spPr bwMode="auto">
          <a:xfrm>
            <a:off x="3884613" y="8685012"/>
            <a:ext cx="2971800" cy="457433"/>
          </a:xfrm>
          <a:prstGeom prst="rect">
            <a:avLst/>
          </a:prstGeom>
          <a:noFill/>
          <a:ln>
            <a:miter lim="800000"/>
            <a:headEnd/>
            <a:tailEnd/>
          </a:ln>
        </p:spPr>
        <p:txBody>
          <a:bodyPr anchor="b"/>
          <a:lstStyle/>
          <a:p>
            <a:pPr algn="r" eaLnBrk="1" hangingPunct="1">
              <a:defRPr/>
            </a:pPr>
            <a:fld id="{C65B5356-D0F8-4AB3-9235-61B632665DC6}" type="slidenum">
              <a:rPr lang="de-DE" sz="1200">
                <a:solidFill>
                  <a:prstClr val="black"/>
                </a:solidFill>
                <a:latin typeface="Calibri"/>
              </a:rPr>
              <a:pPr algn="r" eaLnBrk="1" hangingPunct="1">
                <a:defRPr/>
              </a:pPr>
              <a:t>22</a:t>
            </a:fld>
            <a:endParaRPr lang="de-DE" sz="1200">
              <a:solidFill>
                <a:prstClr val="black"/>
              </a:solidFill>
              <a:latin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olienbildplatzhalter 1"/>
          <p:cNvSpPr>
            <a:spLocks noGrp="1" noRot="1" noChangeAspect="1" noTextEdit="1"/>
          </p:cNvSpPr>
          <p:nvPr>
            <p:ph type="sldImg"/>
          </p:nvPr>
        </p:nvSpPr>
        <p:spPr>
          <a:ln/>
        </p:spPr>
      </p:sp>
      <p:sp>
        <p:nvSpPr>
          <p:cNvPr id="3584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smtClean="0"/>
          </a:p>
        </p:txBody>
      </p:sp>
      <p:sp>
        <p:nvSpPr>
          <p:cNvPr id="35844"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2C64C266-50B8-4F8C-8046-55061EB25E2B}" type="slidenum">
              <a:rPr lang="en-US" sz="1200" smtClean="0">
                <a:solidFill>
                  <a:srgbClr val="000000"/>
                </a:solidFill>
              </a:rPr>
              <a:pPr/>
              <a:t>23</a:t>
            </a:fld>
            <a:endParaRPr lang="en-US" sz="1200" smtClean="0">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Folienbildplatzhalter 1"/>
          <p:cNvSpPr>
            <a:spLocks noGrp="1" noRot="1" noChangeAspect="1" noTextEdit="1"/>
          </p:cNvSpPr>
          <p:nvPr>
            <p:ph type="sldImg"/>
          </p:nvPr>
        </p:nvSpPr>
        <p:spPr>
          <a:xfrm>
            <a:off x="1143000" y="685800"/>
            <a:ext cx="4573588" cy="3429000"/>
          </a:xfrm>
          <a:ln/>
        </p:spPr>
      </p:sp>
      <p:sp>
        <p:nvSpPr>
          <p:cNvPr id="9523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de-DE" smtClean="0"/>
          </a:p>
        </p:txBody>
      </p:sp>
      <p:sp>
        <p:nvSpPr>
          <p:cNvPr id="30724" name="Foliennummernplatzhalter 3"/>
          <p:cNvSpPr txBox="1">
            <a:spLocks noGrp="1"/>
          </p:cNvSpPr>
          <p:nvPr/>
        </p:nvSpPr>
        <p:spPr bwMode="auto">
          <a:xfrm>
            <a:off x="3884613" y="8685012"/>
            <a:ext cx="2971800" cy="457433"/>
          </a:xfrm>
          <a:prstGeom prst="rect">
            <a:avLst/>
          </a:prstGeom>
          <a:noFill/>
          <a:ln>
            <a:miter lim="800000"/>
            <a:headEnd/>
            <a:tailEnd/>
          </a:ln>
        </p:spPr>
        <p:txBody>
          <a:bodyPr anchor="b"/>
          <a:lstStyle/>
          <a:p>
            <a:pPr algn="r" eaLnBrk="1" hangingPunct="1">
              <a:defRPr/>
            </a:pPr>
            <a:fld id="{C65B5356-D0F8-4AB3-9235-61B632665DC6}" type="slidenum">
              <a:rPr lang="de-DE" sz="1200">
                <a:solidFill>
                  <a:prstClr val="black"/>
                </a:solidFill>
                <a:latin typeface="Calibri"/>
              </a:rPr>
              <a:pPr algn="r" eaLnBrk="1" hangingPunct="1">
                <a:defRPr/>
              </a:pPr>
              <a:t>24</a:t>
            </a:fld>
            <a:endParaRPr lang="de-DE" sz="1200">
              <a:solidFill>
                <a:prstClr val="black"/>
              </a:solidFill>
              <a:latin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Folienbildplatzhalter 1"/>
          <p:cNvSpPr>
            <a:spLocks noGrp="1" noRot="1" noChangeAspect="1" noTextEdit="1"/>
          </p:cNvSpPr>
          <p:nvPr>
            <p:ph type="sldImg"/>
          </p:nvPr>
        </p:nvSpPr>
        <p:spPr>
          <a:ln/>
        </p:spPr>
      </p:sp>
      <p:sp>
        <p:nvSpPr>
          <p:cNvPr id="3" name="Notizenplatzhalter 2"/>
          <p:cNvSpPr>
            <a:spLocks noGrp="1"/>
          </p:cNvSpPr>
          <p:nvPr>
            <p:ph type="body" idx="1"/>
          </p:nvPr>
        </p:nvSpPr>
        <p:spPr/>
        <p:txBody>
          <a:bodyPr/>
          <a:lstStyle/>
          <a:p>
            <a:pPr>
              <a:defRPr/>
            </a:pPr>
            <a:r>
              <a:rPr lang="de-DE" dirty="0" smtClean="0"/>
              <a:t>In </a:t>
            </a:r>
            <a:r>
              <a:rPr lang="de-DE" dirty="0" err="1" smtClean="0"/>
              <a:t>conclusion</a:t>
            </a:r>
            <a:r>
              <a:rPr lang="de-DE" dirty="0" smtClean="0"/>
              <a:t> </a:t>
            </a:r>
            <a:r>
              <a:rPr lang="de-DE" kern="0" dirty="0" err="1" smtClean="0"/>
              <a:t>Pre</a:t>
            </a:r>
            <a:r>
              <a:rPr lang="de-DE" kern="0" dirty="0" smtClean="0"/>
              <a:t>- an </a:t>
            </a:r>
            <a:r>
              <a:rPr lang="de-DE" kern="0" dirty="0" err="1" smtClean="0"/>
              <a:t>postinterventional</a:t>
            </a:r>
            <a:r>
              <a:rPr lang="de-DE" kern="0" dirty="0" smtClean="0"/>
              <a:t> MRI </a:t>
            </a:r>
            <a:r>
              <a:rPr lang="de-DE" kern="0" dirty="0" err="1" smtClean="0"/>
              <a:t>is</a:t>
            </a:r>
            <a:r>
              <a:rPr lang="de-DE" kern="0" dirty="0" smtClean="0"/>
              <a:t> </a:t>
            </a:r>
            <a:r>
              <a:rPr lang="de-DE" kern="0" dirty="0" err="1" smtClean="0"/>
              <a:t>routinely</a:t>
            </a:r>
            <a:r>
              <a:rPr lang="de-DE" kern="0" dirty="0" smtClean="0"/>
              <a:t> </a:t>
            </a:r>
            <a:r>
              <a:rPr lang="de-DE" kern="0" dirty="0" err="1" smtClean="0"/>
              <a:t>performed</a:t>
            </a:r>
            <a:r>
              <a:rPr lang="de-DE" kern="0" dirty="0" smtClean="0"/>
              <a:t> in </a:t>
            </a:r>
            <a:r>
              <a:rPr lang="de-DE" kern="0" dirty="0" err="1" smtClean="0"/>
              <a:t>clinical</a:t>
            </a:r>
            <a:r>
              <a:rPr lang="de-DE" kern="0" dirty="0" smtClean="0"/>
              <a:t> </a:t>
            </a:r>
            <a:r>
              <a:rPr lang="de-DE" kern="0" dirty="0" err="1" smtClean="0"/>
              <a:t>practice</a:t>
            </a:r>
            <a:r>
              <a:rPr lang="de-DE" kern="0" dirty="0" smtClean="0"/>
              <a:t>  </a:t>
            </a:r>
            <a:r>
              <a:rPr lang="de-DE" kern="0" dirty="0" err="1" smtClean="0"/>
              <a:t>as</a:t>
            </a:r>
            <a:r>
              <a:rPr lang="de-DE" kern="0" dirty="0" smtClean="0"/>
              <a:t> </a:t>
            </a:r>
            <a:r>
              <a:rPr lang="de-DE" kern="0" dirty="0" err="1" smtClean="0"/>
              <a:t>it</a:t>
            </a:r>
            <a:r>
              <a:rPr lang="de-DE" kern="0" dirty="0" smtClean="0"/>
              <a:t> </a:t>
            </a:r>
            <a:r>
              <a:rPr lang="de-DE" kern="0" dirty="0" err="1" smtClean="0"/>
              <a:t>provides</a:t>
            </a:r>
            <a:r>
              <a:rPr lang="de-DE" kern="0" dirty="0" smtClean="0"/>
              <a:t> </a:t>
            </a:r>
            <a:r>
              <a:rPr lang="de-DE" kern="0" dirty="0" err="1" smtClean="0"/>
              <a:t>significant</a:t>
            </a:r>
            <a:r>
              <a:rPr lang="de-DE" kern="0" dirty="0" smtClean="0"/>
              <a:t> additional </a:t>
            </a:r>
            <a:r>
              <a:rPr lang="de-DE" kern="0" dirty="0" err="1" smtClean="0"/>
              <a:t>informations</a:t>
            </a:r>
            <a:r>
              <a:rPr lang="de-DE" kern="0" dirty="0" smtClean="0"/>
              <a:t> </a:t>
            </a:r>
            <a:r>
              <a:rPr lang="de-DE" kern="0" dirty="0" err="1" smtClean="0"/>
              <a:t>especially</a:t>
            </a:r>
            <a:r>
              <a:rPr lang="de-DE" kern="0" dirty="0" smtClean="0"/>
              <a:t> </a:t>
            </a:r>
            <a:r>
              <a:rPr lang="de-DE" kern="0" dirty="0" err="1" smtClean="0"/>
              <a:t>with</a:t>
            </a:r>
            <a:r>
              <a:rPr lang="de-DE" kern="0" dirty="0" smtClean="0"/>
              <a:t> </a:t>
            </a:r>
            <a:r>
              <a:rPr lang="de-DE" kern="0" dirty="0" err="1" smtClean="0"/>
              <a:t>respect</a:t>
            </a:r>
            <a:r>
              <a:rPr lang="de-DE" kern="0" dirty="0" smtClean="0"/>
              <a:t> </a:t>
            </a:r>
            <a:r>
              <a:rPr lang="de-DE" kern="0" dirty="0" err="1" smtClean="0"/>
              <a:t>to</a:t>
            </a:r>
            <a:r>
              <a:rPr lang="de-DE" kern="0" dirty="0" smtClean="0"/>
              <a:t> </a:t>
            </a:r>
            <a:r>
              <a:rPr lang="de-DE" kern="0" dirty="0" err="1" smtClean="0"/>
              <a:t>substrate</a:t>
            </a:r>
            <a:r>
              <a:rPr lang="de-DE" kern="0" dirty="0" smtClean="0"/>
              <a:t> </a:t>
            </a:r>
            <a:r>
              <a:rPr lang="de-DE" kern="0" dirty="0" err="1" smtClean="0"/>
              <a:t>analysis</a:t>
            </a:r>
            <a:r>
              <a:rPr lang="de-DE" kern="0" dirty="0" smtClean="0"/>
              <a:t>.</a:t>
            </a:r>
          </a:p>
          <a:p>
            <a:pPr>
              <a:defRPr/>
            </a:pPr>
            <a:endParaRPr lang="de-DE" kern="0" dirty="0" smtClean="0"/>
          </a:p>
          <a:p>
            <a:pPr>
              <a:defRPr/>
            </a:pPr>
            <a:r>
              <a:rPr lang="en-US" i="1" dirty="0" smtClean="0"/>
              <a:t>For better passive tracking of the Vision catheter the ferrous marker will replace the inductive coil as tip marker in the future. In addition it is interesting to experiment with much thicker imaging planes or even real-time MIP in order to produce summation images (like fluoroscopy). However, ultimately active tracking is likely to be needed and can be achieved two ways: (</a:t>
            </a:r>
            <a:r>
              <a:rPr lang="en-US" i="1" dirty="0" err="1" smtClean="0"/>
              <a:t>i</a:t>
            </a:r>
            <a:r>
              <a:rPr lang="en-US" i="1" dirty="0" smtClean="0"/>
              <a:t>) using scanner algorithms together with MR tracking coils on the Vision catheter, or (ii) bringing MR compatible versions of existing EP tracking technologies (</a:t>
            </a:r>
            <a:r>
              <a:rPr lang="en-US" i="1" dirty="0" err="1" smtClean="0"/>
              <a:t>Carto</a:t>
            </a:r>
            <a:r>
              <a:rPr lang="en-US" i="1" dirty="0" smtClean="0"/>
              <a:t>, </a:t>
            </a:r>
            <a:r>
              <a:rPr lang="en-US" i="1" dirty="0" err="1" smtClean="0"/>
              <a:t>NavX</a:t>
            </a:r>
            <a:r>
              <a:rPr lang="en-US" i="1" dirty="0" smtClean="0"/>
              <a:t>) into the magnet room.</a:t>
            </a:r>
            <a:endParaRPr lang="de-DE" i="1" dirty="0" smtClean="0"/>
          </a:p>
        </p:txBody>
      </p:sp>
      <p:sp>
        <p:nvSpPr>
          <p:cNvPr id="4" name="Foliennummernplatzhalter 3"/>
          <p:cNvSpPr>
            <a:spLocks noGrp="1"/>
          </p:cNvSpPr>
          <p:nvPr>
            <p:ph type="sldNum" sz="quarter" idx="5"/>
          </p:nvPr>
        </p:nvSpPr>
        <p:spPr/>
        <p:txBody>
          <a:bodyPr/>
          <a:lstStyle/>
          <a:p>
            <a:pPr>
              <a:defRPr/>
            </a:pPr>
            <a:fld id="{B93DB2A6-3D44-470F-A072-C848FCD9C2D6}" type="slidenum">
              <a:rPr lang="en-US" smtClean="0"/>
              <a:pPr>
                <a:defRPr/>
              </a:pPr>
              <a:t>28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Folienbildplatzhalter 1"/>
          <p:cNvSpPr>
            <a:spLocks noGrp="1" noRot="1" noChangeAspect="1" noTextEdit="1"/>
          </p:cNvSpPr>
          <p:nvPr>
            <p:ph type="sldImg"/>
          </p:nvPr>
        </p:nvSpPr>
        <p:spPr>
          <a:xfrm>
            <a:off x="1143000" y="685800"/>
            <a:ext cx="4573588" cy="3429000"/>
          </a:xfrm>
          <a:ln/>
        </p:spPr>
      </p:sp>
      <p:sp>
        <p:nvSpPr>
          <p:cNvPr id="9523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de-DE" smtClean="0"/>
          </a:p>
        </p:txBody>
      </p:sp>
      <p:sp>
        <p:nvSpPr>
          <p:cNvPr id="30724" name="Foliennummernplatzhalter 3"/>
          <p:cNvSpPr txBox="1">
            <a:spLocks noGrp="1"/>
          </p:cNvSpPr>
          <p:nvPr/>
        </p:nvSpPr>
        <p:spPr bwMode="auto">
          <a:xfrm>
            <a:off x="3884613" y="8685012"/>
            <a:ext cx="2971800" cy="457433"/>
          </a:xfrm>
          <a:prstGeom prst="rect">
            <a:avLst/>
          </a:prstGeom>
          <a:noFill/>
          <a:ln>
            <a:miter lim="800000"/>
            <a:headEnd/>
            <a:tailEnd/>
          </a:ln>
        </p:spPr>
        <p:txBody>
          <a:bodyPr anchor="b"/>
          <a:lstStyle/>
          <a:p>
            <a:pPr algn="r">
              <a:defRPr/>
            </a:pPr>
            <a:fld id="{C65B5356-D0F8-4AB3-9235-61B632665DC6}" type="slidenum">
              <a:rPr lang="de-DE" sz="1200">
                <a:solidFill>
                  <a:prstClr val="black"/>
                </a:solidFill>
                <a:latin typeface="Calibri"/>
              </a:rPr>
              <a:pPr algn="r">
                <a:defRPr/>
              </a:pPr>
              <a:t>30</a:t>
            </a:fld>
            <a:endParaRPr lang="de-DE" sz="1200">
              <a:solidFill>
                <a:prstClr val="black"/>
              </a:solidFill>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Folienbildplatzhalter 1"/>
          <p:cNvSpPr>
            <a:spLocks noGrp="1" noRot="1" noChangeAspect="1" noTextEdit="1"/>
          </p:cNvSpPr>
          <p:nvPr>
            <p:ph type="sldImg"/>
          </p:nvPr>
        </p:nvSpPr>
        <p:spPr>
          <a:xfrm>
            <a:off x="1143000" y="685800"/>
            <a:ext cx="4573588" cy="3429000"/>
          </a:xfrm>
          <a:ln/>
        </p:spPr>
      </p:sp>
      <p:sp>
        <p:nvSpPr>
          <p:cNvPr id="9523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de-DE" smtClean="0"/>
          </a:p>
        </p:txBody>
      </p:sp>
      <p:sp>
        <p:nvSpPr>
          <p:cNvPr id="30724" name="Foliennummernplatzhalter 3"/>
          <p:cNvSpPr txBox="1">
            <a:spLocks noGrp="1"/>
          </p:cNvSpPr>
          <p:nvPr/>
        </p:nvSpPr>
        <p:spPr bwMode="auto">
          <a:xfrm>
            <a:off x="3884613" y="8685012"/>
            <a:ext cx="2971800" cy="457433"/>
          </a:xfrm>
          <a:prstGeom prst="rect">
            <a:avLst/>
          </a:prstGeom>
          <a:noFill/>
          <a:ln>
            <a:miter lim="800000"/>
            <a:headEnd/>
            <a:tailEnd/>
          </a:ln>
        </p:spPr>
        <p:txBody>
          <a:bodyPr anchor="b"/>
          <a:lstStyle/>
          <a:p>
            <a:pPr algn="r" eaLnBrk="1" hangingPunct="1">
              <a:defRPr/>
            </a:pPr>
            <a:fld id="{C65B5356-D0F8-4AB3-9235-61B632665DC6}" type="slidenum">
              <a:rPr lang="de-DE" sz="1200">
                <a:solidFill>
                  <a:prstClr val="black"/>
                </a:solidFill>
                <a:latin typeface="Calibri"/>
              </a:rPr>
              <a:pPr algn="r" eaLnBrk="1" hangingPunct="1">
                <a:defRPr/>
              </a:pPr>
              <a:t>2</a:t>
            </a:fld>
            <a:endParaRPr lang="de-DE" sz="1200">
              <a:solidFill>
                <a:prstClr val="black"/>
              </a:solidFill>
              <a:latin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Folienbildplatzhalter 1"/>
          <p:cNvSpPr>
            <a:spLocks noGrp="1" noRot="1" noChangeAspect="1" noTextEdit="1"/>
          </p:cNvSpPr>
          <p:nvPr>
            <p:ph type="sldImg"/>
          </p:nvPr>
        </p:nvSpPr>
        <p:spPr>
          <a:ln/>
        </p:spPr>
      </p:sp>
      <p:sp>
        <p:nvSpPr>
          <p:cNvPr id="3" name="Notizenplatzhalter 2"/>
          <p:cNvSpPr>
            <a:spLocks noGrp="1"/>
          </p:cNvSpPr>
          <p:nvPr>
            <p:ph type="body" idx="1"/>
          </p:nvPr>
        </p:nvSpPr>
        <p:spPr/>
        <p:txBody>
          <a:bodyPr/>
          <a:lstStyle/>
          <a:p>
            <a:pPr>
              <a:defRPr/>
            </a:pPr>
            <a:r>
              <a:rPr lang="de-DE" dirty="0" smtClean="0"/>
              <a:t>In </a:t>
            </a:r>
            <a:r>
              <a:rPr lang="de-DE" dirty="0" err="1" smtClean="0"/>
              <a:t>conclusion</a:t>
            </a:r>
            <a:r>
              <a:rPr lang="de-DE" dirty="0" smtClean="0"/>
              <a:t> </a:t>
            </a:r>
            <a:r>
              <a:rPr lang="de-DE" kern="0" dirty="0" err="1" smtClean="0"/>
              <a:t>Pre</a:t>
            </a:r>
            <a:r>
              <a:rPr lang="de-DE" kern="0" dirty="0" smtClean="0"/>
              <a:t>- an </a:t>
            </a:r>
            <a:r>
              <a:rPr lang="de-DE" kern="0" dirty="0" err="1" smtClean="0"/>
              <a:t>postinterventional</a:t>
            </a:r>
            <a:r>
              <a:rPr lang="de-DE" kern="0" dirty="0" smtClean="0"/>
              <a:t> MRI </a:t>
            </a:r>
            <a:r>
              <a:rPr lang="de-DE" kern="0" dirty="0" err="1" smtClean="0"/>
              <a:t>is</a:t>
            </a:r>
            <a:r>
              <a:rPr lang="de-DE" kern="0" dirty="0" smtClean="0"/>
              <a:t> </a:t>
            </a:r>
            <a:r>
              <a:rPr lang="de-DE" kern="0" dirty="0" err="1" smtClean="0"/>
              <a:t>routinely</a:t>
            </a:r>
            <a:r>
              <a:rPr lang="de-DE" kern="0" dirty="0" smtClean="0"/>
              <a:t> </a:t>
            </a:r>
            <a:r>
              <a:rPr lang="de-DE" kern="0" dirty="0" err="1" smtClean="0"/>
              <a:t>performed</a:t>
            </a:r>
            <a:r>
              <a:rPr lang="de-DE" kern="0" dirty="0" smtClean="0"/>
              <a:t> in </a:t>
            </a:r>
            <a:r>
              <a:rPr lang="de-DE" kern="0" dirty="0" err="1" smtClean="0"/>
              <a:t>clinical</a:t>
            </a:r>
            <a:r>
              <a:rPr lang="de-DE" kern="0" dirty="0" smtClean="0"/>
              <a:t> </a:t>
            </a:r>
            <a:r>
              <a:rPr lang="de-DE" kern="0" dirty="0" err="1" smtClean="0"/>
              <a:t>practice</a:t>
            </a:r>
            <a:r>
              <a:rPr lang="de-DE" kern="0" dirty="0" smtClean="0"/>
              <a:t>  </a:t>
            </a:r>
            <a:r>
              <a:rPr lang="de-DE" kern="0" dirty="0" err="1" smtClean="0"/>
              <a:t>as</a:t>
            </a:r>
            <a:r>
              <a:rPr lang="de-DE" kern="0" dirty="0" smtClean="0"/>
              <a:t> </a:t>
            </a:r>
            <a:r>
              <a:rPr lang="de-DE" kern="0" dirty="0" err="1" smtClean="0"/>
              <a:t>it</a:t>
            </a:r>
            <a:r>
              <a:rPr lang="de-DE" kern="0" dirty="0" smtClean="0"/>
              <a:t> </a:t>
            </a:r>
            <a:r>
              <a:rPr lang="de-DE" kern="0" dirty="0" err="1" smtClean="0"/>
              <a:t>provides</a:t>
            </a:r>
            <a:r>
              <a:rPr lang="de-DE" kern="0" dirty="0" smtClean="0"/>
              <a:t> </a:t>
            </a:r>
            <a:r>
              <a:rPr lang="de-DE" kern="0" dirty="0" err="1" smtClean="0"/>
              <a:t>significant</a:t>
            </a:r>
            <a:r>
              <a:rPr lang="de-DE" kern="0" dirty="0" smtClean="0"/>
              <a:t> additional </a:t>
            </a:r>
            <a:r>
              <a:rPr lang="de-DE" kern="0" dirty="0" err="1" smtClean="0"/>
              <a:t>informations</a:t>
            </a:r>
            <a:r>
              <a:rPr lang="de-DE" kern="0" dirty="0" smtClean="0"/>
              <a:t> </a:t>
            </a:r>
            <a:r>
              <a:rPr lang="de-DE" kern="0" dirty="0" err="1" smtClean="0"/>
              <a:t>especially</a:t>
            </a:r>
            <a:r>
              <a:rPr lang="de-DE" kern="0" dirty="0" smtClean="0"/>
              <a:t> </a:t>
            </a:r>
            <a:r>
              <a:rPr lang="de-DE" kern="0" dirty="0" err="1" smtClean="0"/>
              <a:t>with</a:t>
            </a:r>
            <a:r>
              <a:rPr lang="de-DE" kern="0" dirty="0" smtClean="0"/>
              <a:t> </a:t>
            </a:r>
            <a:r>
              <a:rPr lang="de-DE" kern="0" dirty="0" err="1" smtClean="0"/>
              <a:t>respect</a:t>
            </a:r>
            <a:r>
              <a:rPr lang="de-DE" kern="0" dirty="0" smtClean="0"/>
              <a:t> </a:t>
            </a:r>
            <a:r>
              <a:rPr lang="de-DE" kern="0" dirty="0" err="1" smtClean="0"/>
              <a:t>to</a:t>
            </a:r>
            <a:r>
              <a:rPr lang="de-DE" kern="0" dirty="0" smtClean="0"/>
              <a:t> </a:t>
            </a:r>
            <a:r>
              <a:rPr lang="de-DE" kern="0" dirty="0" err="1" smtClean="0"/>
              <a:t>substrate</a:t>
            </a:r>
            <a:r>
              <a:rPr lang="de-DE" kern="0" dirty="0" smtClean="0"/>
              <a:t> </a:t>
            </a:r>
            <a:r>
              <a:rPr lang="de-DE" kern="0" dirty="0" err="1" smtClean="0"/>
              <a:t>analysis</a:t>
            </a:r>
            <a:r>
              <a:rPr lang="de-DE" kern="0" dirty="0" smtClean="0"/>
              <a:t>.</a:t>
            </a:r>
          </a:p>
          <a:p>
            <a:pPr>
              <a:defRPr/>
            </a:pPr>
            <a:endParaRPr lang="de-DE" kern="0" dirty="0" smtClean="0"/>
          </a:p>
          <a:p>
            <a:pPr>
              <a:defRPr/>
            </a:pPr>
            <a:r>
              <a:rPr lang="en-US" i="1" dirty="0" smtClean="0"/>
              <a:t>For better passive tracking of the Vision catheter the ferrous marker will replace the inductive coil as tip marker in the future. In addition it is interesting to experiment with much thicker imaging planes or even real-time MIP in order to produce summation images (like fluoroscopy). However, ultimately active tracking is likely to be needed and can be achieved two ways: (</a:t>
            </a:r>
            <a:r>
              <a:rPr lang="en-US" i="1" dirty="0" err="1" smtClean="0"/>
              <a:t>i</a:t>
            </a:r>
            <a:r>
              <a:rPr lang="en-US" i="1" dirty="0" smtClean="0"/>
              <a:t>) using scanner algorithms together with MR tracking coils on the Vision catheter, or (ii) bringing MR compatible versions of existing EP tracking technologies (</a:t>
            </a:r>
            <a:r>
              <a:rPr lang="en-US" i="1" dirty="0" err="1" smtClean="0"/>
              <a:t>Carto</a:t>
            </a:r>
            <a:r>
              <a:rPr lang="en-US" i="1" dirty="0" smtClean="0"/>
              <a:t>, </a:t>
            </a:r>
            <a:r>
              <a:rPr lang="en-US" i="1" dirty="0" err="1" smtClean="0"/>
              <a:t>NavX</a:t>
            </a:r>
            <a:r>
              <a:rPr lang="en-US" i="1" dirty="0" smtClean="0"/>
              <a:t>) into the magnet room.</a:t>
            </a:r>
            <a:endParaRPr lang="de-DE" i="1" dirty="0" smtClean="0"/>
          </a:p>
        </p:txBody>
      </p:sp>
      <p:sp>
        <p:nvSpPr>
          <p:cNvPr id="4" name="Foliennummernplatzhalter 3"/>
          <p:cNvSpPr>
            <a:spLocks noGrp="1"/>
          </p:cNvSpPr>
          <p:nvPr>
            <p:ph type="sldNum" sz="quarter" idx="5"/>
          </p:nvPr>
        </p:nvSpPr>
        <p:spPr/>
        <p:txBody>
          <a:bodyPr/>
          <a:lstStyle/>
          <a:p>
            <a:pPr>
              <a:defRPr/>
            </a:pPr>
            <a:fld id="{B93DB2A6-3D44-470F-A072-C848FCD9C2D6}" type="slidenum">
              <a:rPr lang="en-US" smtClean="0"/>
              <a:pPr>
                <a:defRPr/>
              </a:pPr>
              <a:t>31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Folienbildplatzhalter 1"/>
          <p:cNvSpPr>
            <a:spLocks noGrp="1" noRot="1" noChangeAspect="1" noTextEdit="1"/>
          </p:cNvSpPr>
          <p:nvPr>
            <p:ph type="sldImg"/>
          </p:nvPr>
        </p:nvSpPr>
        <p:spPr>
          <a:xfrm>
            <a:off x="1143000" y="685800"/>
            <a:ext cx="4573588" cy="3429000"/>
          </a:xfrm>
          <a:ln/>
        </p:spPr>
      </p:sp>
      <p:sp>
        <p:nvSpPr>
          <p:cNvPr id="9523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de-DE" smtClean="0"/>
          </a:p>
        </p:txBody>
      </p:sp>
      <p:sp>
        <p:nvSpPr>
          <p:cNvPr id="30724" name="Foliennummernplatzhalter 3"/>
          <p:cNvSpPr txBox="1">
            <a:spLocks noGrp="1"/>
          </p:cNvSpPr>
          <p:nvPr/>
        </p:nvSpPr>
        <p:spPr bwMode="auto">
          <a:xfrm>
            <a:off x="3884613" y="8685012"/>
            <a:ext cx="2971800" cy="457433"/>
          </a:xfrm>
          <a:prstGeom prst="rect">
            <a:avLst/>
          </a:prstGeom>
          <a:noFill/>
          <a:ln>
            <a:miter lim="800000"/>
            <a:headEnd/>
            <a:tailEnd/>
          </a:ln>
        </p:spPr>
        <p:txBody>
          <a:bodyPr anchor="b"/>
          <a:lstStyle/>
          <a:p>
            <a:pPr algn="r" eaLnBrk="1" hangingPunct="1">
              <a:defRPr/>
            </a:pPr>
            <a:fld id="{C65B5356-D0F8-4AB3-9235-61B632665DC6}" type="slidenum">
              <a:rPr lang="de-DE" sz="1200">
                <a:solidFill>
                  <a:prstClr val="black"/>
                </a:solidFill>
                <a:latin typeface="Calibri"/>
              </a:rPr>
              <a:pPr algn="r" eaLnBrk="1" hangingPunct="1">
                <a:defRPr/>
              </a:pPr>
              <a:t>3</a:t>
            </a:fld>
            <a:endParaRPr lang="de-DE" sz="1200">
              <a:solidFill>
                <a:prstClr val="black"/>
              </a:solidFill>
              <a:latin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olienbildplatzhalter 1"/>
          <p:cNvSpPr>
            <a:spLocks noGrp="1" noRot="1" noChangeAspect="1" noTextEdit="1"/>
          </p:cNvSpPr>
          <p:nvPr>
            <p:ph type="sldImg"/>
          </p:nvPr>
        </p:nvSpPr>
        <p:spPr>
          <a:ln/>
        </p:spPr>
      </p:sp>
      <p:sp>
        <p:nvSpPr>
          <p:cNvPr id="3584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smtClean="0"/>
          </a:p>
        </p:txBody>
      </p:sp>
      <p:sp>
        <p:nvSpPr>
          <p:cNvPr id="35844"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2C64C266-50B8-4F8C-8046-55061EB25E2B}" type="slidenum">
              <a:rPr lang="en-US" sz="1200" smtClean="0">
                <a:solidFill>
                  <a:srgbClr val="000000"/>
                </a:solidFill>
              </a:rPr>
              <a:pPr/>
              <a:t>4</a:t>
            </a:fld>
            <a:endParaRPr lang="en-US" sz="1200" smtClean="0">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p:cNvSpPr>
            <a:spLocks noGrp="1" noRot="1" noChangeAspect="1" noTextEdit="1"/>
          </p:cNvSpPr>
          <p:nvPr>
            <p:ph type="sldImg"/>
          </p:nvPr>
        </p:nvSpPr>
        <p:spPr>
          <a:ln/>
        </p:spPr>
      </p:sp>
      <p:sp>
        <p:nvSpPr>
          <p:cNvPr id="5325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dirty="0" smtClean="0"/>
              <a:t>„max.“ T1 Wichtung…</a:t>
            </a:r>
          </a:p>
        </p:txBody>
      </p:sp>
      <p:sp>
        <p:nvSpPr>
          <p:cNvPr id="81924" name="Foliennummernplatzhalter 3"/>
          <p:cNvSpPr>
            <a:spLocks noGrp="1"/>
          </p:cNvSpPr>
          <p:nvPr>
            <p:ph type="sldNum" sz="quarter" idx="5"/>
          </p:nvPr>
        </p:nvSpPr>
        <p:spPr/>
        <p:txBody>
          <a:bodyPr/>
          <a:lstStyle/>
          <a:p>
            <a:pPr>
              <a:defRPr/>
            </a:pPr>
            <a:fld id="{70B704DB-DEDC-4EAC-A3B2-B6C08E038F06}" type="slidenum">
              <a:rPr lang="en-US" smtClean="0">
                <a:solidFill>
                  <a:prstClr val="black"/>
                </a:solidFill>
              </a:rPr>
              <a:pPr>
                <a:defRPr/>
              </a:pPr>
              <a:t>5</a:t>
            </a:fld>
            <a:endParaRPr lang="en-US" smtClean="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In T2 „kein</a:t>
            </a:r>
            <a:r>
              <a:rPr lang="de-DE" baseline="0" dirty="0" smtClean="0"/>
              <a:t> Wasser“- daher keine –</a:t>
            </a:r>
            <a:r>
              <a:rPr lang="de-DE" baseline="0" dirty="0" err="1" smtClean="0"/>
              <a:t>itis</a:t>
            </a:r>
            <a:r>
              <a:rPr lang="de-DE" baseline="0" dirty="0" smtClean="0"/>
              <a:t>.</a:t>
            </a:r>
            <a:endParaRPr lang="de-DE" dirty="0"/>
          </a:p>
        </p:txBody>
      </p:sp>
      <p:sp>
        <p:nvSpPr>
          <p:cNvPr id="4" name="Foliennummernplatzhalter 3"/>
          <p:cNvSpPr>
            <a:spLocks noGrp="1"/>
          </p:cNvSpPr>
          <p:nvPr>
            <p:ph type="sldNum" sz="quarter" idx="10"/>
          </p:nvPr>
        </p:nvSpPr>
        <p:spPr/>
        <p:txBody>
          <a:bodyPr/>
          <a:lstStyle/>
          <a:p>
            <a:pPr>
              <a:defRPr/>
            </a:pPr>
            <a:fld id="{F30D3C67-0BCA-42EE-9FDE-D9DCFC201F2A}" type="slidenum">
              <a:rPr lang="en-US" smtClean="0"/>
              <a:pPr>
                <a:defRPr/>
              </a:pPr>
              <a:t>6</a:t>
            </a:fld>
            <a:endParaRPr lang="en-US"/>
          </a:p>
        </p:txBody>
      </p:sp>
    </p:spTree>
    <p:extLst>
      <p:ext uri="{BB962C8B-B14F-4D97-AF65-F5344CB8AC3E}">
        <p14:creationId xmlns:p14="http://schemas.microsoft.com/office/powerpoint/2010/main" val="2769609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xfrm>
            <a:off x="1143000" y="685800"/>
            <a:ext cx="4573588" cy="3429000"/>
          </a:xfrm>
          <a:solidFill>
            <a:srgbClr val="FFFFFF"/>
          </a:solidFill>
          <a:ln/>
        </p:spPr>
      </p:sp>
      <p:sp>
        <p:nvSpPr>
          <p:cNvPr id="63491" name="Rectangle 3"/>
          <p:cNvSpPr>
            <a:spLocks noGrp="1" noChangeArrowheads="1"/>
          </p:cNvSpPr>
          <p:nvPr>
            <p:ph type="body" idx="1"/>
          </p:nvPr>
        </p:nvSpPr>
        <p:spPr>
          <a:solidFill>
            <a:srgbClr val="FFFFFF"/>
          </a:solidFill>
          <a:ln>
            <a:solidFill>
              <a:srgbClr val="000000"/>
            </a:solidFill>
          </a:ln>
        </p:spPr>
        <p:txBody>
          <a:bodyPr/>
          <a:lstStyle/>
          <a:p>
            <a:r>
              <a:rPr lang="de-DE" altLang="de-DE" dirty="0" smtClean="0"/>
              <a:t>Nur </a:t>
            </a:r>
            <a:r>
              <a:rPr lang="de-DE" altLang="de-DE" dirty="0" err="1" smtClean="0"/>
              <a:t>Reko</a:t>
            </a:r>
            <a:r>
              <a:rPr lang="de-DE" altLang="de-DE" dirty="0" smtClean="0"/>
              <a:t> auswärts !!  Software bald bei uns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p:cNvSpPr>
            <a:spLocks noGrp="1" noRot="1" noChangeAspect="1" noTextEdit="1"/>
          </p:cNvSpPr>
          <p:nvPr>
            <p:ph type="sldImg"/>
          </p:nvPr>
        </p:nvSpPr>
        <p:spPr>
          <a:ln/>
        </p:spPr>
      </p:sp>
      <p:sp>
        <p:nvSpPr>
          <p:cNvPr id="5325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
        <p:nvSpPr>
          <p:cNvPr id="81924" name="Foliennummernplatzhalter 3"/>
          <p:cNvSpPr>
            <a:spLocks noGrp="1"/>
          </p:cNvSpPr>
          <p:nvPr>
            <p:ph type="sldNum" sz="quarter" idx="5"/>
          </p:nvPr>
        </p:nvSpPr>
        <p:spPr/>
        <p:txBody>
          <a:bodyPr/>
          <a:lstStyle/>
          <a:p>
            <a:pPr>
              <a:defRPr/>
            </a:pPr>
            <a:fld id="{70B704DB-DEDC-4EAC-A3B2-B6C08E038F06}" type="slidenum">
              <a:rPr lang="en-US" smtClean="0">
                <a:solidFill>
                  <a:prstClr val="black"/>
                </a:solidFill>
              </a:rPr>
              <a:pPr>
                <a:defRPr/>
              </a:pPr>
              <a:t>8</a:t>
            </a:fld>
            <a:endParaRPr lang="en-US" smtClean="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p:cNvSpPr>
            <a:spLocks noGrp="1" noRot="1" noChangeAspect="1" noTextEdit="1"/>
          </p:cNvSpPr>
          <p:nvPr>
            <p:ph type="sldImg"/>
          </p:nvPr>
        </p:nvSpPr>
        <p:spPr>
          <a:ln/>
        </p:spPr>
      </p:sp>
      <p:sp>
        <p:nvSpPr>
          <p:cNvPr id="5325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
        <p:nvSpPr>
          <p:cNvPr id="81924" name="Foliennummernplatzhalter 3"/>
          <p:cNvSpPr>
            <a:spLocks noGrp="1"/>
          </p:cNvSpPr>
          <p:nvPr>
            <p:ph type="sldNum" sz="quarter" idx="5"/>
          </p:nvPr>
        </p:nvSpPr>
        <p:spPr/>
        <p:txBody>
          <a:bodyPr/>
          <a:lstStyle/>
          <a:p>
            <a:pPr>
              <a:defRPr/>
            </a:pPr>
            <a:fld id="{70B704DB-DEDC-4EAC-A3B2-B6C08E038F06}" type="slidenum">
              <a:rPr lang="en-US" smtClean="0">
                <a:solidFill>
                  <a:prstClr val="black"/>
                </a:solidFill>
              </a:rPr>
              <a:pPr>
                <a:defRPr/>
              </a:pPr>
              <a:t>9</a:t>
            </a:fld>
            <a:endParaRPr lang="en-US" smtClean="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en-US"/>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80D78DFD-A335-4309-87B6-568DE5EE6DB3}" type="slidenum">
              <a:rPr lang="de-DE"/>
              <a:pPr>
                <a:defRPr/>
              </a:pPr>
              <a:t>‹Nr.›</a:t>
            </a:fld>
            <a:endParaRPr lang="de-DE"/>
          </a:p>
        </p:txBody>
      </p:sp>
    </p:spTree>
    <p:extLst>
      <p:ext uri="{BB962C8B-B14F-4D97-AF65-F5344CB8AC3E}">
        <p14:creationId xmlns:p14="http://schemas.microsoft.com/office/powerpoint/2010/main" val="2094050733"/>
      </p:ext>
    </p:extLst>
  </p:cSld>
  <p:clrMapOvr>
    <a:masterClrMapping/>
  </p:clrMapOvr>
  <p:transition spd="slow">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1CA3E64F-E6D9-4638-90CD-D67DB51EEACE}" type="slidenum">
              <a:rPr lang="de-DE"/>
              <a:pPr>
                <a:defRPr/>
              </a:pPr>
              <a:t>‹Nr.›</a:t>
            </a:fld>
            <a:endParaRPr lang="de-DE"/>
          </a:p>
        </p:txBody>
      </p:sp>
    </p:spTree>
    <p:extLst>
      <p:ext uri="{BB962C8B-B14F-4D97-AF65-F5344CB8AC3E}">
        <p14:creationId xmlns:p14="http://schemas.microsoft.com/office/powerpoint/2010/main" val="311278758"/>
      </p:ext>
    </p:extLst>
  </p:cSld>
  <p:clrMapOvr>
    <a:masterClrMapping/>
  </p:clrMapOvr>
  <p:transition spd="slow">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5100" y="609600"/>
            <a:ext cx="1943100" cy="5486400"/>
          </a:xfrm>
        </p:spPr>
        <p:txBody>
          <a:bodyPr vert="eaVert"/>
          <a:lstStyle/>
          <a:p>
            <a:r>
              <a:rPr lang="de-DE" smtClean="0"/>
              <a:t>Titelmasterformat durch Klicken bearbeiten</a:t>
            </a:r>
            <a:endParaRPr lang="en-US"/>
          </a:p>
        </p:txBody>
      </p:sp>
      <p:sp>
        <p:nvSpPr>
          <p:cNvPr id="3" name="Vertikaler Textplatzhalter 2"/>
          <p:cNvSpPr>
            <a:spLocks noGrp="1"/>
          </p:cNvSpPr>
          <p:nvPr>
            <p:ph type="body" orient="vert" idx="1"/>
          </p:nvPr>
        </p:nvSpPr>
        <p:spPr>
          <a:xfrm>
            <a:off x="685800" y="609600"/>
            <a:ext cx="5676900" cy="548640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8AEFB64F-885F-4E4C-B906-408814767B09}" type="slidenum">
              <a:rPr lang="de-DE"/>
              <a:pPr>
                <a:defRPr/>
              </a:pPr>
              <a:t>‹Nr.›</a:t>
            </a:fld>
            <a:endParaRPr lang="de-DE"/>
          </a:p>
        </p:txBody>
      </p:sp>
    </p:spTree>
    <p:extLst>
      <p:ext uri="{BB962C8B-B14F-4D97-AF65-F5344CB8AC3E}">
        <p14:creationId xmlns:p14="http://schemas.microsoft.com/office/powerpoint/2010/main" val="2358555624"/>
      </p:ext>
    </p:extLst>
  </p:cSld>
  <p:clrMapOvr>
    <a:masterClrMapping/>
  </p:clrMapOvr>
  <p:transition spd="slow">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685800" y="609600"/>
            <a:ext cx="7772400" cy="54864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de-DE"/>
          </a:p>
        </p:txBody>
      </p:sp>
      <p:sp>
        <p:nvSpPr>
          <p:cNvPr id="4" name="Rectangle 5"/>
          <p:cNvSpPr>
            <a:spLocks noGrp="1" noChangeArrowheads="1"/>
          </p:cNvSpPr>
          <p:nvPr>
            <p:ph type="ftr" sz="quarter" idx="11"/>
          </p:nvPr>
        </p:nvSpPr>
        <p:spPr>
          <a:ln/>
        </p:spPr>
        <p:txBody>
          <a:bodyPr/>
          <a:lstStyle>
            <a:lvl1pPr>
              <a:defRPr/>
            </a:lvl1pPr>
          </a:lstStyle>
          <a:p>
            <a:pPr>
              <a:defRPr/>
            </a:pPr>
            <a:endParaRPr lang="de-DE"/>
          </a:p>
        </p:txBody>
      </p:sp>
      <p:sp>
        <p:nvSpPr>
          <p:cNvPr id="5" name="Rectangle 6"/>
          <p:cNvSpPr>
            <a:spLocks noGrp="1" noChangeArrowheads="1"/>
          </p:cNvSpPr>
          <p:nvPr>
            <p:ph type="sldNum" sz="quarter" idx="12"/>
          </p:nvPr>
        </p:nvSpPr>
        <p:spPr>
          <a:ln/>
        </p:spPr>
        <p:txBody>
          <a:bodyPr/>
          <a:lstStyle>
            <a:lvl1pPr>
              <a:defRPr/>
            </a:lvl1pPr>
          </a:lstStyle>
          <a:p>
            <a:pPr>
              <a:defRPr/>
            </a:pPr>
            <a:fld id="{B83BDBE0-293E-4693-93AB-0CA20A927AE8}" type="slidenum">
              <a:rPr lang="de-DE"/>
              <a:pPr>
                <a:defRPr/>
              </a:pPr>
              <a:t>‹Nr.›</a:t>
            </a:fld>
            <a:endParaRPr lang="de-DE"/>
          </a:p>
        </p:txBody>
      </p:sp>
    </p:spTree>
    <p:extLst>
      <p:ext uri="{BB962C8B-B14F-4D97-AF65-F5344CB8AC3E}">
        <p14:creationId xmlns:p14="http://schemas.microsoft.com/office/powerpoint/2010/main" val="2275170839"/>
      </p:ext>
    </p:extLst>
  </p:cSld>
  <p:clrMapOvr>
    <a:masterClrMapping/>
  </p:clrMapOvr>
  <p:transition spd="slow">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4"/>
          <p:cNvSpPr>
            <a:spLocks noGrp="1" noChangeArrowheads="1"/>
          </p:cNvSpPr>
          <p:nvPr>
            <p:ph type="dt" sz="half" idx="10"/>
          </p:nvPr>
        </p:nvSpPr>
        <p:spPr/>
        <p:txBody>
          <a:bodyPr/>
          <a:lstStyle>
            <a:lvl1pPr eaLnBrk="1" hangingPunct="1">
              <a:defRPr>
                <a:cs typeface="Arial" pitchFamily="34" charset="0"/>
              </a:defRPr>
            </a:lvl1pPr>
          </a:lstStyle>
          <a:p>
            <a:pPr>
              <a:defRPr/>
            </a:pPr>
            <a:endParaRPr lang="de-DE"/>
          </a:p>
        </p:txBody>
      </p:sp>
      <p:sp>
        <p:nvSpPr>
          <p:cNvPr id="5" name="Rectangle 5"/>
          <p:cNvSpPr>
            <a:spLocks noGrp="1" noChangeArrowheads="1"/>
          </p:cNvSpPr>
          <p:nvPr>
            <p:ph type="ftr" sz="quarter" idx="11"/>
          </p:nvPr>
        </p:nvSpPr>
        <p:spPr/>
        <p:txBody>
          <a:bodyPr/>
          <a:lstStyle>
            <a:lvl1pPr eaLnBrk="1" hangingPunct="1">
              <a:defRPr>
                <a:cs typeface="Arial" pitchFamily="34" charset="0"/>
              </a:defRPr>
            </a:lvl1pPr>
          </a:lstStyle>
          <a:p>
            <a:pPr>
              <a:defRPr/>
            </a:pPr>
            <a:endParaRPr lang="de-DE"/>
          </a:p>
        </p:txBody>
      </p:sp>
      <p:sp>
        <p:nvSpPr>
          <p:cNvPr id="6" name="Rectangle 6"/>
          <p:cNvSpPr>
            <a:spLocks noGrp="1" noChangeArrowheads="1"/>
          </p:cNvSpPr>
          <p:nvPr>
            <p:ph type="sldNum" sz="quarter" idx="12"/>
          </p:nvPr>
        </p:nvSpPr>
        <p:spPr/>
        <p:txBody>
          <a:bodyPr/>
          <a:lstStyle>
            <a:lvl1pPr eaLnBrk="1" hangingPunct="1">
              <a:defRPr>
                <a:cs typeface="Arial" pitchFamily="34" charset="0"/>
              </a:defRPr>
            </a:lvl1pPr>
          </a:lstStyle>
          <a:p>
            <a:pPr>
              <a:defRPr/>
            </a:pPr>
            <a:fld id="{3C208516-49B5-4806-9629-2D6A89D4CAC0}" type="slidenum">
              <a:rPr lang="de-DE"/>
              <a:pPr>
                <a:defRPr/>
              </a:pPr>
              <a:t>‹Nr.›</a:t>
            </a:fld>
            <a:endParaRPr lang="de-DE"/>
          </a:p>
        </p:txBody>
      </p:sp>
    </p:spTree>
    <p:extLst>
      <p:ext uri="{BB962C8B-B14F-4D97-AF65-F5344CB8AC3E}">
        <p14:creationId xmlns:p14="http://schemas.microsoft.com/office/powerpoint/2010/main" val="133626070"/>
      </p:ext>
    </p:extLst>
  </p:cSld>
  <p:clrMapOvr>
    <a:masterClrMapping/>
  </p:clrMapOvr>
  <p:transition spd="slow">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p:txBody>
          <a:bodyPr/>
          <a:lstStyle>
            <a:lvl1pPr eaLnBrk="1" hangingPunct="1">
              <a:defRPr>
                <a:cs typeface="Arial" pitchFamily="34" charset="0"/>
              </a:defRPr>
            </a:lvl1pPr>
          </a:lstStyle>
          <a:p>
            <a:pPr>
              <a:defRPr/>
            </a:pPr>
            <a:endParaRPr lang="de-DE"/>
          </a:p>
        </p:txBody>
      </p:sp>
      <p:sp>
        <p:nvSpPr>
          <p:cNvPr id="5" name="Rectangle 5"/>
          <p:cNvSpPr>
            <a:spLocks noGrp="1" noChangeArrowheads="1"/>
          </p:cNvSpPr>
          <p:nvPr>
            <p:ph type="ftr" sz="quarter" idx="11"/>
          </p:nvPr>
        </p:nvSpPr>
        <p:spPr/>
        <p:txBody>
          <a:bodyPr/>
          <a:lstStyle>
            <a:lvl1pPr eaLnBrk="1" hangingPunct="1">
              <a:defRPr>
                <a:cs typeface="Arial" pitchFamily="34" charset="0"/>
              </a:defRPr>
            </a:lvl1pPr>
          </a:lstStyle>
          <a:p>
            <a:pPr>
              <a:defRPr/>
            </a:pPr>
            <a:endParaRPr lang="de-DE"/>
          </a:p>
        </p:txBody>
      </p:sp>
      <p:sp>
        <p:nvSpPr>
          <p:cNvPr id="6" name="Rectangle 6"/>
          <p:cNvSpPr>
            <a:spLocks noGrp="1" noChangeArrowheads="1"/>
          </p:cNvSpPr>
          <p:nvPr>
            <p:ph type="sldNum" sz="quarter" idx="12"/>
          </p:nvPr>
        </p:nvSpPr>
        <p:spPr/>
        <p:txBody>
          <a:bodyPr/>
          <a:lstStyle>
            <a:lvl1pPr eaLnBrk="1" hangingPunct="1">
              <a:defRPr>
                <a:cs typeface="Arial" pitchFamily="34" charset="0"/>
              </a:defRPr>
            </a:lvl1pPr>
          </a:lstStyle>
          <a:p>
            <a:pPr>
              <a:defRPr/>
            </a:pPr>
            <a:fld id="{D5B21994-6ECA-47FA-8DE8-04CF0298566A}" type="slidenum">
              <a:rPr lang="de-DE"/>
              <a:pPr>
                <a:defRPr/>
              </a:pPr>
              <a:t>‹Nr.›</a:t>
            </a:fld>
            <a:endParaRPr lang="de-DE"/>
          </a:p>
        </p:txBody>
      </p:sp>
    </p:spTree>
    <p:extLst>
      <p:ext uri="{BB962C8B-B14F-4D97-AF65-F5344CB8AC3E}">
        <p14:creationId xmlns:p14="http://schemas.microsoft.com/office/powerpoint/2010/main" val="3265747460"/>
      </p:ext>
    </p:extLst>
  </p:cSld>
  <p:clrMapOvr>
    <a:masterClrMapping/>
  </p:clrMapOvr>
  <p:transition spd="slow">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4"/>
          <p:cNvSpPr>
            <a:spLocks noGrp="1" noChangeArrowheads="1"/>
          </p:cNvSpPr>
          <p:nvPr>
            <p:ph type="dt" sz="half" idx="10"/>
          </p:nvPr>
        </p:nvSpPr>
        <p:spPr/>
        <p:txBody>
          <a:bodyPr/>
          <a:lstStyle>
            <a:lvl1pPr eaLnBrk="1" hangingPunct="1">
              <a:defRPr>
                <a:cs typeface="Arial" pitchFamily="34" charset="0"/>
              </a:defRPr>
            </a:lvl1pPr>
          </a:lstStyle>
          <a:p>
            <a:pPr>
              <a:defRPr/>
            </a:pPr>
            <a:endParaRPr lang="de-DE"/>
          </a:p>
        </p:txBody>
      </p:sp>
      <p:sp>
        <p:nvSpPr>
          <p:cNvPr id="5" name="Rectangle 5"/>
          <p:cNvSpPr>
            <a:spLocks noGrp="1" noChangeArrowheads="1"/>
          </p:cNvSpPr>
          <p:nvPr>
            <p:ph type="ftr" sz="quarter" idx="11"/>
          </p:nvPr>
        </p:nvSpPr>
        <p:spPr/>
        <p:txBody>
          <a:bodyPr/>
          <a:lstStyle>
            <a:lvl1pPr eaLnBrk="1" hangingPunct="1">
              <a:defRPr>
                <a:cs typeface="Arial" pitchFamily="34" charset="0"/>
              </a:defRPr>
            </a:lvl1pPr>
          </a:lstStyle>
          <a:p>
            <a:pPr>
              <a:defRPr/>
            </a:pPr>
            <a:endParaRPr lang="de-DE"/>
          </a:p>
        </p:txBody>
      </p:sp>
      <p:sp>
        <p:nvSpPr>
          <p:cNvPr id="6" name="Rectangle 6"/>
          <p:cNvSpPr>
            <a:spLocks noGrp="1" noChangeArrowheads="1"/>
          </p:cNvSpPr>
          <p:nvPr>
            <p:ph type="sldNum" sz="quarter" idx="12"/>
          </p:nvPr>
        </p:nvSpPr>
        <p:spPr/>
        <p:txBody>
          <a:bodyPr/>
          <a:lstStyle>
            <a:lvl1pPr eaLnBrk="1" hangingPunct="1">
              <a:defRPr>
                <a:cs typeface="Arial" pitchFamily="34" charset="0"/>
              </a:defRPr>
            </a:lvl1pPr>
          </a:lstStyle>
          <a:p>
            <a:pPr>
              <a:defRPr/>
            </a:pPr>
            <a:fld id="{561F1DB9-337E-4A41-9187-44A8114393B9}" type="slidenum">
              <a:rPr lang="de-DE"/>
              <a:pPr>
                <a:defRPr/>
              </a:pPr>
              <a:t>‹Nr.›</a:t>
            </a:fld>
            <a:endParaRPr lang="de-DE"/>
          </a:p>
        </p:txBody>
      </p:sp>
    </p:spTree>
    <p:extLst>
      <p:ext uri="{BB962C8B-B14F-4D97-AF65-F5344CB8AC3E}">
        <p14:creationId xmlns:p14="http://schemas.microsoft.com/office/powerpoint/2010/main" val="1632657315"/>
      </p:ext>
    </p:extLst>
  </p:cSld>
  <p:clrMapOvr>
    <a:masterClrMapping/>
  </p:clrMapOvr>
  <p:transition spd="slow">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dt" sz="half" idx="10"/>
          </p:nvPr>
        </p:nvSpPr>
        <p:spPr/>
        <p:txBody>
          <a:bodyPr/>
          <a:lstStyle>
            <a:lvl1pPr eaLnBrk="1" hangingPunct="1">
              <a:defRPr>
                <a:cs typeface="Arial" pitchFamily="34" charset="0"/>
              </a:defRPr>
            </a:lvl1pPr>
          </a:lstStyle>
          <a:p>
            <a:pPr>
              <a:defRPr/>
            </a:pPr>
            <a:endParaRPr lang="de-DE"/>
          </a:p>
        </p:txBody>
      </p:sp>
      <p:sp>
        <p:nvSpPr>
          <p:cNvPr id="6" name="Rectangle 5"/>
          <p:cNvSpPr>
            <a:spLocks noGrp="1" noChangeArrowheads="1"/>
          </p:cNvSpPr>
          <p:nvPr>
            <p:ph type="ftr" sz="quarter" idx="11"/>
          </p:nvPr>
        </p:nvSpPr>
        <p:spPr/>
        <p:txBody>
          <a:bodyPr/>
          <a:lstStyle>
            <a:lvl1pPr eaLnBrk="1" hangingPunct="1">
              <a:defRPr>
                <a:cs typeface="Arial" pitchFamily="34" charset="0"/>
              </a:defRPr>
            </a:lvl1pPr>
          </a:lstStyle>
          <a:p>
            <a:pPr>
              <a:defRPr/>
            </a:pPr>
            <a:endParaRPr lang="de-DE"/>
          </a:p>
        </p:txBody>
      </p:sp>
      <p:sp>
        <p:nvSpPr>
          <p:cNvPr id="7" name="Rectangle 6"/>
          <p:cNvSpPr>
            <a:spLocks noGrp="1" noChangeArrowheads="1"/>
          </p:cNvSpPr>
          <p:nvPr>
            <p:ph type="sldNum" sz="quarter" idx="12"/>
          </p:nvPr>
        </p:nvSpPr>
        <p:spPr/>
        <p:txBody>
          <a:bodyPr/>
          <a:lstStyle>
            <a:lvl1pPr eaLnBrk="1" hangingPunct="1">
              <a:defRPr>
                <a:cs typeface="Arial" pitchFamily="34" charset="0"/>
              </a:defRPr>
            </a:lvl1pPr>
          </a:lstStyle>
          <a:p>
            <a:pPr>
              <a:defRPr/>
            </a:pPr>
            <a:fld id="{614332E1-BC22-47A3-B4A7-484EEDF86BE2}" type="slidenum">
              <a:rPr lang="de-DE"/>
              <a:pPr>
                <a:defRPr/>
              </a:pPr>
              <a:t>‹Nr.›</a:t>
            </a:fld>
            <a:endParaRPr lang="de-DE"/>
          </a:p>
        </p:txBody>
      </p:sp>
    </p:spTree>
    <p:extLst>
      <p:ext uri="{BB962C8B-B14F-4D97-AF65-F5344CB8AC3E}">
        <p14:creationId xmlns:p14="http://schemas.microsoft.com/office/powerpoint/2010/main" val="4057188933"/>
      </p:ext>
    </p:extLst>
  </p:cSld>
  <p:clrMapOvr>
    <a:masterClrMapping/>
  </p:clrMapOvr>
  <p:transition spd="slow">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4"/>
          <p:cNvSpPr>
            <a:spLocks noGrp="1" noChangeArrowheads="1"/>
          </p:cNvSpPr>
          <p:nvPr>
            <p:ph type="dt" sz="half" idx="10"/>
          </p:nvPr>
        </p:nvSpPr>
        <p:spPr/>
        <p:txBody>
          <a:bodyPr/>
          <a:lstStyle>
            <a:lvl1pPr eaLnBrk="1" hangingPunct="1">
              <a:defRPr>
                <a:cs typeface="Arial" pitchFamily="34" charset="0"/>
              </a:defRPr>
            </a:lvl1pPr>
          </a:lstStyle>
          <a:p>
            <a:pPr>
              <a:defRPr/>
            </a:pPr>
            <a:endParaRPr lang="de-DE"/>
          </a:p>
        </p:txBody>
      </p:sp>
      <p:sp>
        <p:nvSpPr>
          <p:cNvPr id="8" name="Rectangle 5"/>
          <p:cNvSpPr>
            <a:spLocks noGrp="1" noChangeArrowheads="1"/>
          </p:cNvSpPr>
          <p:nvPr>
            <p:ph type="ftr" sz="quarter" idx="11"/>
          </p:nvPr>
        </p:nvSpPr>
        <p:spPr/>
        <p:txBody>
          <a:bodyPr/>
          <a:lstStyle>
            <a:lvl1pPr eaLnBrk="1" hangingPunct="1">
              <a:defRPr>
                <a:cs typeface="Arial" pitchFamily="34" charset="0"/>
              </a:defRPr>
            </a:lvl1pPr>
          </a:lstStyle>
          <a:p>
            <a:pPr>
              <a:defRPr/>
            </a:pPr>
            <a:endParaRPr lang="de-DE"/>
          </a:p>
        </p:txBody>
      </p:sp>
      <p:sp>
        <p:nvSpPr>
          <p:cNvPr id="9" name="Rectangle 6"/>
          <p:cNvSpPr>
            <a:spLocks noGrp="1" noChangeArrowheads="1"/>
          </p:cNvSpPr>
          <p:nvPr>
            <p:ph type="sldNum" sz="quarter" idx="12"/>
          </p:nvPr>
        </p:nvSpPr>
        <p:spPr/>
        <p:txBody>
          <a:bodyPr/>
          <a:lstStyle>
            <a:lvl1pPr eaLnBrk="1" hangingPunct="1">
              <a:defRPr>
                <a:cs typeface="Arial" pitchFamily="34" charset="0"/>
              </a:defRPr>
            </a:lvl1pPr>
          </a:lstStyle>
          <a:p>
            <a:pPr>
              <a:defRPr/>
            </a:pPr>
            <a:fld id="{8F2C12EA-0EF6-4BC3-9710-19BCACE0F1C2}" type="slidenum">
              <a:rPr lang="de-DE"/>
              <a:pPr>
                <a:defRPr/>
              </a:pPr>
              <a:t>‹Nr.›</a:t>
            </a:fld>
            <a:endParaRPr lang="de-DE"/>
          </a:p>
        </p:txBody>
      </p:sp>
    </p:spTree>
    <p:extLst>
      <p:ext uri="{BB962C8B-B14F-4D97-AF65-F5344CB8AC3E}">
        <p14:creationId xmlns:p14="http://schemas.microsoft.com/office/powerpoint/2010/main" val="3707438563"/>
      </p:ext>
    </p:extLst>
  </p:cSld>
  <p:clrMapOvr>
    <a:masterClrMapping/>
  </p:clrMapOvr>
  <p:transition spd="slow">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4"/>
          <p:cNvSpPr>
            <a:spLocks noGrp="1" noChangeArrowheads="1"/>
          </p:cNvSpPr>
          <p:nvPr>
            <p:ph type="dt" sz="half" idx="10"/>
          </p:nvPr>
        </p:nvSpPr>
        <p:spPr/>
        <p:txBody>
          <a:bodyPr/>
          <a:lstStyle>
            <a:lvl1pPr eaLnBrk="1" hangingPunct="1">
              <a:defRPr>
                <a:cs typeface="Arial" pitchFamily="34" charset="0"/>
              </a:defRPr>
            </a:lvl1pPr>
          </a:lstStyle>
          <a:p>
            <a:pPr>
              <a:defRPr/>
            </a:pPr>
            <a:endParaRPr lang="de-DE"/>
          </a:p>
        </p:txBody>
      </p:sp>
      <p:sp>
        <p:nvSpPr>
          <p:cNvPr id="4" name="Rectangle 5"/>
          <p:cNvSpPr>
            <a:spLocks noGrp="1" noChangeArrowheads="1"/>
          </p:cNvSpPr>
          <p:nvPr>
            <p:ph type="ftr" sz="quarter" idx="11"/>
          </p:nvPr>
        </p:nvSpPr>
        <p:spPr/>
        <p:txBody>
          <a:bodyPr/>
          <a:lstStyle>
            <a:lvl1pPr eaLnBrk="1" hangingPunct="1">
              <a:defRPr>
                <a:cs typeface="Arial" pitchFamily="34" charset="0"/>
              </a:defRPr>
            </a:lvl1pPr>
          </a:lstStyle>
          <a:p>
            <a:pPr>
              <a:defRPr/>
            </a:pPr>
            <a:endParaRPr lang="de-DE"/>
          </a:p>
        </p:txBody>
      </p:sp>
      <p:sp>
        <p:nvSpPr>
          <p:cNvPr id="5" name="Rectangle 6"/>
          <p:cNvSpPr>
            <a:spLocks noGrp="1" noChangeArrowheads="1"/>
          </p:cNvSpPr>
          <p:nvPr>
            <p:ph type="sldNum" sz="quarter" idx="12"/>
          </p:nvPr>
        </p:nvSpPr>
        <p:spPr/>
        <p:txBody>
          <a:bodyPr/>
          <a:lstStyle>
            <a:lvl1pPr eaLnBrk="1" hangingPunct="1">
              <a:defRPr>
                <a:cs typeface="Arial" pitchFamily="34" charset="0"/>
              </a:defRPr>
            </a:lvl1pPr>
          </a:lstStyle>
          <a:p>
            <a:pPr>
              <a:defRPr/>
            </a:pPr>
            <a:fld id="{906FF009-3BBD-4E79-BB62-652359413879}" type="slidenum">
              <a:rPr lang="de-DE"/>
              <a:pPr>
                <a:defRPr/>
              </a:pPr>
              <a:t>‹Nr.›</a:t>
            </a:fld>
            <a:endParaRPr lang="de-DE"/>
          </a:p>
        </p:txBody>
      </p:sp>
    </p:spTree>
    <p:extLst>
      <p:ext uri="{BB962C8B-B14F-4D97-AF65-F5344CB8AC3E}">
        <p14:creationId xmlns:p14="http://schemas.microsoft.com/office/powerpoint/2010/main" val="3714144176"/>
      </p:ext>
    </p:extLst>
  </p:cSld>
  <p:clrMapOvr>
    <a:masterClrMapping/>
  </p:clrMapOvr>
  <p:transition spd="slow">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cs typeface="Arial" pitchFamily="34" charset="0"/>
              </a:defRPr>
            </a:lvl1pPr>
          </a:lstStyle>
          <a:p>
            <a:pPr>
              <a:defRPr/>
            </a:pPr>
            <a:endParaRPr lang="de-DE"/>
          </a:p>
        </p:txBody>
      </p:sp>
      <p:sp>
        <p:nvSpPr>
          <p:cNvPr id="3" name="Rectangle 5"/>
          <p:cNvSpPr>
            <a:spLocks noGrp="1" noChangeArrowheads="1"/>
          </p:cNvSpPr>
          <p:nvPr>
            <p:ph type="ftr" sz="quarter" idx="11"/>
          </p:nvPr>
        </p:nvSpPr>
        <p:spPr/>
        <p:txBody>
          <a:bodyPr/>
          <a:lstStyle>
            <a:lvl1pPr eaLnBrk="1" hangingPunct="1">
              <a:defRPr>
                <a:cs typeface="Arial" pitchFamily="34" charset="0"/>
              </a:defRPr>
            </a:lvl1pPr>
          </a:lstStyle>
          <a:p>
            <a:pPr>
              <a:defRPr/>
            </a:pPr>
            <a:endParaRPr lang="de-DE"/>
          </a:p>
        </p:txBody>
      </p:sp>
      <p:sp>
        <p:nvSpPr>
          <p:cNvPr id="4" name="Rectangle 6"/>
          <p:cNvSpPr>
            <a:spLocks noGrp="1" noChangeArrowheads="1"/>
          </p:cNvSpPr>
          <p:nvPr>
            <p:ph type="sldNum" sz="quarter" idx="12"/>
          </p:nvPr>
        </p:nvSpPr>
        <p:spPr/>
        <p:txBody>
          <a:bodyPr/>
          <a:lstStyle>
            <a:lvl1pPr eaLnBrk="1" hangingPunct="1">
              <a:defRPr>
                <a:cs typeface="Arial" pitchFamily="34" charset="0"/>
              </a:defRPr>
            </a:lvl1pPr>
          </a:lstStyle>
          <a:p>
            <a:pPr>
              <a:defRPr/>
            </a:pPr>
            <a:fld id="{E1F830E7-8C2B-47ED-9E39-96D012C51545}" type="slidenum">
              <a:rPr lang="de-DE"/>
              <a:pPr>
                <a:defRPr/>
              </a:pPr>
              <a:t>‹Nr.›</a:t>
            </a:fld>
            <a:endParaRPr lang="de-DE"/>
          </a:p>
        </p:txBody>
      </p:sp>
    </p:spTree>
    <p:extLst>
      <p:ext uri="{BB962C8B-B14F-4D97-AF65-F5344CB8AC3E}">
        <p14:creationId xmlns:p14="http://schemas.microsoft.com/office/powerpoint/2010/main" val="1482315607"/>
      </p:ext>
    </p:extLst>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8387127A-60EF-4A85-B144-CBD37E968D08}" type="slidenum">
              <a:rPr lang="de-DE"/>
              <a:pPr>
                <a:defRPr/>
              </a:pPr>
              <a:t>‹Nr.›</a:t>
            </a:fld>
            <a:endParaRPr lang="de-DE"/>
          </a:p>
        </p:txBody>
      </p:sp>
    </p:spTree>
    <p:extLst>
      <p:ext uri="{BB962C8B-B14F-4D97-AF65-F5344CB8AC3E}">
        <p14:creationId xmlns:p14="http://schemas.microsoft.com/office/powerpoint/2010/main" val="123288794"/>
      </p:ext>
    </p:extLst>
  </p:cSld>
  <p:clrMapOvr>
    <a:masterClrMapping/>
  </p:clrMapOvr>
  <p:transition spd="slow">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dt" sz="half" idx="10"/>
          </p:nvPr>
        </p:nvSpPr>
        <p:spPr/>
        <p:txBody>
          <a:bodyPr/>
          <a:lstStyle>
            <a:lvl1pPr eaLnBrk="1" hangingPunct="1">
              <a:defRPr>
                <a:cs typeface="Arial" pitchFamily="34" charset="0"/>
              </a:defRPr>
            </a:lvl1pPr>
          </a:lstStyle>
          <a:p>
            <a:pPr>
              <a:defRPr/>
            </a:pPr>
            <a:endParaRPr lang="de-DE"/>
          </a:p>
        </p:txBody>
      </p:sp>
      <p:sp>
        <p:nvSpPr>
          <p:cNvPr id="6" name="Rectangle 5"/>
          <p:cNvSpPr>
            <a:spLocks noGrp="1" noChangeArrowheads="1"/>
          </p:cNvSpPr>
          <p:nvPr>
            <p:ph type="ftr" sz="quarter" idx="11"/>
          </p:nvPr>
        </p:nvSpPr>
        <p:spPr/>
        <p:txBody>
          <a:bodyPr/>
          <a:lstStyle>
            <a:lvl1pPr eaLnBrk="1" hangingPunct="1">
              <a:defRPr>
                <a:cs typeface="Arial" pitchFamily="34" charset="0"/>
              </a:defRPr>
            </a:lvl1pPr>
          </a:lstStyle>
          <a:p>
            <a:pPr>
              <a:defRPr/>
            </a:pPr>
            <a:endParaRPr lang="de-DE"/>
          </a:p>
        </p:txBody>
      </p:sp>
      <p:sp>
        <p:nvSpPr>
          <p:cNvPr id="7" name="Rectangle 6"/>
          <p:cNvSpPr>
            <a:spLocks noGrp="1" noChangeArrowheads="1"/>
          </p:cNvSpPr>
          <p:nvPr>
            <p:ph type="sldNum" sz="quarter" idx="12"/>
          </p:nvPr>
        </p:nvSpPr>
        <p:spPr/>
        <p:txBody>
          <a:bodyPr/>
          <a:lstStyle>
            <a:lvl1pPr eaLnBrk="1" hangingPunct="1">
              <a:defRPr>
                <a:cs typeface="Arial" pitchFamily="34" charset="0"/>
              </a:defRPr>
            </a:lvl1pPr>
          </a:lstStyle>
          <a:p>
            <a:pPr>
              <a:defRPr/>
            </a:pPr>
            <a:fld id="{C664E0F0-50F5-4FB1-AD3D-C5A9F43F5510}" type="slidenum">
              <a:rPr lang="de-DE"/>
              <a:pPr>
                <a:defRPr/>
              </a:pPr>
              <a:t>‹Nr.›</a:t>
            </a:fld>
            <a:endParaRPr lang="de-DE"/>
          </a:p>
        </p:txBody>
      </p:sp>
    </p:spTree>
    <p:extLst>
      <p:ext uri="{BB962C8B-B14F-4D97-AF65-F5344CB8AC3E}">
        <p14:creationId xmlns:p14="http://schemas.microsoft.com/office/powerpoint/2010/main" val="3800819690"/>
      </p:ext>
    </p:extLst>
  </p:cSld>
  <p:clrMapOvr>
    <a:masterClrMapping/>
  </p:clrMapOvr>
  <p:transition spd="slow">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dt" sz="half" idx="10"/>
          </p:nvPr>
        </p:nvSpPr>
        <p:spPr/>
        <p:txBody>
          <a:bodyPr/>
          <a:lstStyle>
            <a:lvl1pPr eaLnBrk="1" hangingPunct="1">
              <a:defRPr>
                <a:cs typeface="Arial" pitchFamily="34" charset="0"/>
              </a:defRPr>
            </a:lvl1pPr>
          </a:lstStyle>
          <a:p>
            <a:pPr>
              <a:defRPr/>
            </a:pPr>
            <a:endParaRPr lang="de-DE"/>
          </a:p>
        </p:txBody>
      </p:sp>
      <p:sp>
        <p:nvSpPr>
          <p:cNvPr id="6" name="Rectangle 5"/>
          <p:cNvSpPr>
            <a:spLocks noGrp="1" noChangeArrowheads="1"/>
          </p:cNvSpPr>
          <p:nvPr>
            <p:ph type="ftr" sz="quarter" idx="11"/>
          </p:nvPr>
        </p:nvSpPr>
        <p:spPr/>
        <p:txBody>
          <a:bodyPr/>
          <a:lstStyle>
            <a:lvl1pPr eaLnBrk="1" hangingPunct="1">
              <a:defRPr>
                <a:cs typeface="Arial" pitchFamily="34" charset="0"/>
              </a:defRPr>
            </a:lvl1pPr>
          </a:lstStyle>
          <a:p>
            <a:pPr>
              <a:defRPr/>
            </a:pPr>
            <a:endParaRPr lang="de-DE"/>
          </a:p>
        </p:txBody>
      </p:sp>
      <p:sp>
        <p:nvSpPr>
          <p:cNvPr id="7" name="Rectangle 6"/>
          <p:cNvSpPr>
            <a:spLocks noGrp="1" noChangeArrowheads="1"/>
          </p:cNvSpPr>
          <p:nvPr>
            <p:ph type="sldNum" sz="quarter" idx="12"/>
          </p:nvPr>
        </p:nvSpPr>
        <p:spPr/>
        <p:txBody>
          <a:bodyPr/>
          <a:lstStyle>
            <a:lvl1pPr eaLnBrk="1" hangingPunct="1">
              <a:defRPr>
                <a:cs typeface="Arial" pitchFamily="34" charset="0"/>
              </a:defRPr>
            </a:lvl1pPr>
          </a:lstStyle>
          <a:p>
            <a:pPr>
              <a:defRPr/>
            </a:pPr>
            <a:fld id="{F8D08ED5-BC69-403F-B51A-814B44DC0AB0}" type="slidenum">
              <a:rPr lang="de-DE"/>
              <a:pPr>
                <a:defRPr/>
              </a:pPr>
              <a:t>‹Nr.›</a:t>
            </a:fld>
            <a:endParaRPr lang="de-DE"/>
          </a:p>
        </p:txBody>
      </p:sp>
    </p:spTree>
    <p:extLst>
      <p:ext uri="{BB962C8B-B14F-4D97-AF65-F5344CB8AC3E}">
        <p14:creationId xmlns:p14="http://schemas.microsoft.com/office/powerpoint/2010/main" val="3040340077"/>
      </p:ext>
    </p:extLst>
  </p:cSld>
  <p:clrMapOvr>
    <a:masterClrMapping/>
  </p:clrMapOvr>
  <p:transition spd="slow">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p:txBody>
          <a:bodyPr/>
          <a:lstStyle>
            <a:lvl1pPr eaLnBrk="1" hangingPunct="1">
              <a:defRPr>
                <a:cs typeface="Arial" pitchFamily="34" charset="0"/>
              </a:defRPr>
            </a:lvl1pPr>
          </a:lstStyle>
          <a:p>
            <a:pPr>
              <a:defRPr/>
            </a:pPr>
            <a:endParaRPr lang="de-DE"/>
          </a:p>
        </p:txBody>
      </p:sp>
      <p:sp>
        <p:nvSpPr>
          <p:cNvPr id="5" name="Rectangle 5"/>
          <p:cNvSpPr>
            <a:spLocks noGrp="1" noChangeArrowheads="1"/>
          </p:cNvSpPr>
          <p:nvPr>
            <p:ph type="ftr" sz="quarter" idx="11"/>
          </p:nvPr>
        </p:nvSpPr>
        <p:spPr/>
        <p:txBody>
          <a:bodyPr/>
          <a:lstStyle>
            <a:lvl1pPr eaLnBrk="1" hangingPunct="1">
              <a:defRPr>
                <a:cs typeface="Arial" pitchFamily="34" charset="0"/>
              </a:defRPr>
            </a:lvl1pPr>
          </a:lstStyle>
          <a:p>
            <a:pPr>
              <a:defRPr/>
            </a:pPr>
            <a:endParaRPr lang="de-DE"/>
          </a:p>
        </p:txBody>
      </p:sp>
      <p:sp>
        <p:nvSpPr>
          <p:cNvPr id="6" name="Rectangle 6"/>
          <p:cNvSpPr>
            <a:spLocks noGrp="1" noChangeArrowheads="1"/>
          </p:cNvSpPr>
          <p:nvPr>
            <p:ph type="sldNum" sz="quarter" idx="12"/>
          </p:nvPr>
        </p:nvSpPr>
        <p:spPr/>
        <p:txBody>
          <a:bodyPr/>
          <a:lstStyle>
            <a:lvl1pPr eaLnBrk="1" hangingPunct="1">
              <a:defRPr>
                <a:cs typeface="Arial" pitchFamily="34" charset="0"/>
              </a:defRPr>
            </a:lvl1pPr>
          </a:lstStyle>
          <a:p>
            <a:pPr>
              <a:defRPr/>
            </a:pPr>
            <a:fld id="{81B47C58-4143-40A7-A786-EE8793ED6CE6}" type="slidenum">
              <a:rPr lang="de-DE"/>
              <a:pPr>
                <a:defRPr/>
              </a:pPr>
              <a:t>‹Nr.›</a:t>
            </a:fld>
            <a:endParaRPr lang="de-DE"/>
          </a:p>
        </p:txBody>
      </p:sp>
    </p:spTree>
    <p:extLst>
      <p:ext uri="{BB962C8B-B14F-4D97-AF65-F5344CB8AC3E}">
        <p14:creationId xmlns:p14="http://schemas.microsoft.com/office/powerpoint/2010/main" val="1624917943"/>
      </p:ext>
    </p:extLst>
  </p:cSld>
  <p:clrMapOvr>
    <a:masterClrMapping/>
  </p:clrMapOvr>
  <p:transition spd="slow">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5100" y="609600"/>
            <a:ext cx="1943100" cy="548640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685800" y="609600"/>
            <a:ext cx="5676900" cy="548640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p:txBody>
          <a:bodyPr/>
          <a:lstStyle>
            <a:lvl1pPr eaLnBrk="1" hangingPunct="1">
              <a:defRPr>
                <a:cs typeface="Arial" pitchFamily="34" charset="0"/>
              </a:defRPr>
            </a:lvl1pPr>
          </a:lstStyle>
          <a:p>
            <a:pPr>
              <a:defRPr/>
            </a:pPr>
            <a:endParaRPr lang="de-DE"/>
          </a:p>
        </p:txBody>
      </p:sp>
      <p:sp>
        <p:nvSpPr>
          <p:cNvPr id="5" name="Rectangle 5"/>
          <p:cNvSpPr>
            <a:spLocks noGrp="1" noChangeArrowheads="1"/>
          </p:cNvSpPr>
          <p:nvPr>
            <p:ph type="ftr" sz="quarter" idx="11"/>
          </p:nvPr>
        </p:nvSpPr>
        <p:spPr/>
        <p:txBody>
          <a:bodyPr/>
          <a:lstStyle>
            <a:lvl1pPr eaLnBrk="1" hangingPunct="1">
              <a:defRPr>
                <a:cs typeface="Arial" pitchFamily="34" charset="0"/>
              </a:defRPr>
            </a:lvl1pPr>
          </a:lstStyle>
          <a:p>
            <a:pPr>
              <a:defRPr/>
            </a:pPr>
            <a:endParaRPr lang="de-DE"/>
          </a:p>
        </p:txBody>
      </p:sp>
      <p:sp>
        <p:nvSpPr>
          <p:cNvPr id="6" name="Rectangle 6"/>
          <p:cNvSpPr>
            <a:spLocks noGrp="1" noChangeArrowheads="1"/>
          </p:cNvSpPr>
          <p:nvPr>
            <p:ph type="sldNum" sz="quarter" idx="12"/>
          </p:nvPr>
        </p:nvSpPr>
        <p:spPr/>
        <p:txBody>
          <a:bodyPr/>
          <a:lstStyle>
            <a:lvl1pPr eaLnBrk="1" hangingPunct="1">
              <a:defRPr>
                <a:cs typeface="Arial" pitchFamily="34" charset="0"/>
              </a:defRPr>
            </a:lvl1pPr>
          </a:lstStyle>
          <a:p>
            <a:pPr>
              <a:defRPr/>
            </a:pPr>
            <a:fld id="{D1581473-F532-43EE-B4A3-56C0754856F8}" type="slidenum">
              <a:rPr lang="de-DE"/>
              <a:pPr>
                <a:defRPr/>
              </a:pPr>
              <a:t>‹Nr.›</a:t>
            </a:fld>
            <a:endParaRPr lang="de-DE"/>
          </a:p>
        </p:txBody>
      </p:sp>
    </p:spTree>
    <p:extLst>
      <p:ext uri="{BB962C8B-B14F-4D97-AF65-F5344CB8AC3E}">
        <p14:creationId xmlns:p14="http://schemas.microsoft.com/office/powerpoint/2010/main" val="155228909"/>
      </p:ext>
    </p:extLst>
  </p:cSld>
  <p:clrMapOvr>
    <a:masterClrMapping/>
  </p:clrMapOvr>
  <p:transition spd="slow">
    <p:fade thruBlk="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lvl1pPr>
              <a:defRPr/>
            </a:lvl1pPr>
          </a:lstStyle>
          <a:p>
            <a:pPr>
              <a:defRPr/>
            </a:pPr>
            <a:fld id="{A897B2CB-AFB6-439E-96A1-C47B7BC0CD54}" type="datetimeFigureOut">
              <a:rPr lang="de-DE">
                <a:solidFill>
                  <a:prstClr val="black">
                    <a:tint val="75000"/>
                  </a:prstClr>
                </a:solidFill>
              </a:rPr>
              <a:pPr>
                <a:defRPr/>
              </a:pPr>
              <a:t>28.01.2016</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lvl1pPr>
              <a:defRPr/>
            </a:lvl1pPr>
          </a:lstStyle>
          <a:p>
            <a:pPr>
              <a:defRPr/>
            </a:pPr>
            <a:fld id="{40A7C076-CA7D-4058-AC66-3598F74CBD55}"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4091860826"/>
      </p:ext>
    </p:extLst>
  </p:cSld>
  <p:clrMapOvr>
    <a:masterClrMapping/>
  </p:clrMapOvr>
  <p:transition spd="slow">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pPr>
              <a:defRPr/>
            </a:pPr>
            <a:fld id="{7720B570-33FB-49CF-8803-13F042643D5E}" type="datetimeFigureOut">
              <a:rPr lang="de-DE">
                <a:solidFill>
                  <a:prstClr val="black">
                    <a:tint val="75000"/>
                  </a:prstClr>
                </a:solidFill>
              </a:rPr>
              <a:pPr>
                <a:defRPr/>
              </a:pPr>
              <a:t>28.01.2016</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lvl1pPr>
              <a:defRPr/>
            </a:lvl1pPr>
          </a:lstStyle>
          <a:p>
            <a:pPr>
              <a:defRPr/>
            </a:pPr>
            <a:fld id="{FAB7502B-F75C-4222-B512-10490AA0524A}"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3305308435"/>
      </p:ext>
    </p:extLst>
  </p:cSld>
  <p:clrMapOvr>
    <a:masterClrMapping/>
  </p:clrMapOvr>
  <p:transition spd="slow">
    <p:fade thruBlk="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pPr>
              <a:defRPr/>
            </a:pPr>
            <a:fld id="{E527BDD4-D92B-4079-82FA-FCC6CC9215BE}" type="datetimeFigureOut">
              <a:rPr lang="de-DE">
                <a:solidFill>
                  <a:prstClr val="black">
                    <a:tint val="75000"/>
                  </a:prstClr>
                </a:solidFill>
              </a:rPr>
              <a:pPr>
                <a:defRPr/>
              </a:pPr>
              <a:t>28.01.2016</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lvl1pPr>
              <a:defRPr/>
            </a:lvl1pPr>
          </a:lstStyle>
          <a:p>
            <a:pPr>
              <a:defRPr/>
            </a:pPr>
            <a:fld id="{D8B85018-37FE-498F-B9CC-E4C621471E81}"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363030624"/>
      </p:ext>
    </p:extLst>
  </p:cSld>
  <p:clrMapOvr>
    <a:masterClrMapping/>
  </p:clrMapOvr>
  <p:transition spd="slow">
    <p:fade thruBlk="1"/>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3"/>
          <p:cNvSpPr>
            <a:spLocks noGrp="1"/>
          </p:cNvSpPr>
          <p:nvPr>
            <p:ph type="dt" sz="half" idx="10"/>
          </p:nvPr>
        </p:nvSpPr>
        <p:spPr/>
        <p:txBody>
          <a:bodyPr/>
          <a:lstStyle>
            <a:lvl1pPr>
              <a:defRPr/>
            </a:lvl1pPr>
          </a:lstStyle>
          <a:p>
            <a:pPr>
              <a:defRPr/>
            </a:pPr>
            <a:fld id="{3327B614-C90C-4075-9C8A-0F7A05CBE591}" type="datetimeFigureOut">
              <a:rPr lang="de-DE">
                <a:solidFill>
                  <a:prstClr val="black">
                    <a:tint val="75000"/>
                  </a:prstClr>
                </a:solidFill>
              </a:rPr>
              <a:pPr>
                <a:defRPr/>
              </a:pPr>
              <a:t>28.01.2016</a:t>
            </a:fld>
            <a:endParaRPr lang="de-DE">
              <a:solidFill>
                <a:prstClr val="black">
                  <a:tint val="75000"/>
                </a:prstClr>
              </a:solidFill>
            </a:endParaRPr>
          </a:p>
        </p:txBody>
      </p:sp>
      <p:sp>
        <p:nvSpPr>
          <p:cNvPr id="6"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7" name="Foliennummernplatzhalter 5"/>
          <p:cNvSpPr>
            <a:spLocks noGrp="1"/>
          </p:cNvSpPr>
          <p:nvPr>
            <p:ph type="sldNum" sz="quarter" idx="12"/>
          </p:nvPr>
        </p:nvSpPr>
        <p:spPr/>
        <p:txBody>
          <a:bodyPr/>
          <a:lstStyle>
            <a:lvl1pPr>
              <a:defRPr/>
            </a:lvl1pPr>
          </a:lstStyle>
          <a:p>
            <a:pPr>
              <a:defRPr/>
            </a:pPr>
            <a:fld id="{5DD3C6F1-3D5C-4FC8-9BF6-BE44AAC48ECC}"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2973294631"/>
      </p:ext>
    </p:extLst>
  </p:cSld>
  <p:clrMapOvr>
    <a:masterClrMapping/>
  </p:clrMapOvr>
  <p:transition spd="slow">
    <p:fade thruBlk="1"/>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3"/>
          <p:cNvSpPr>
            <a:spLocks noGrp="1"/>
          </p:cNvSpPr>
          <p:nvPr>
            <p:ph type="dt" sz="half" idx="10"/>
          </p:nvPr>
        </p:nvSpPr>
        <p:spPr/>
        <p:txBody>
          <a:bodyPr/>
          <a:lstStyle>
            <a:lvl1pPr>
              <a:defRPr/>
            </a:lvl1pPr>
          </a:lstStyle>
          <a:p>
            <a:pPr>
              <a:defRPr/>
            </a:pPr>
            <a:fld id="{861B1F2F-6DEA-4715-B1F9-F520EB36FEF0}" type="datetimeFigureOut">
              <a:rPr lang="de-DE">
                <a:solidFill>
                  <a:prstClr val="black">
                    <a:tint val="75000"/>
                  </a:prstClr>
                </a:solidFill>
              </a:rPr>
              <a:pPr>
                <a:defRPr/>
              </a:pPr>
              <a:t>28.01.2016</a:t>
            </a:fld>
            <a:endParaRPr lang="de-DE">
              <a:solidFill>
                <a:prstClr val="black">
                  <a:tint val="75000"/>
                </a:prstClr>
              </a:solidFill>
            </a:endParaRPr>
          </a:p>
        </p:txBody>
      </p:sp>
      <p:sp>
        <p:nvSpPr>
          <p:cNvPr id="8"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9" name="Foliennummernplatzhalter 5"/>
          <p:cNvSpPr>
            <a:spLocks noGrp="1"/>
          </p:cNvSpPr>
          <p:nvPr>
            <p:ph type="sldNum" sz="quarter" idx="12"/>
          </p:nvPr>
        </p:nvSpPr>
        <p:spPr/>
        <p:txBody>
          <a:bodyPr/>
          <a:lstStyle>
            <a:lvl1pPr>
              <a:defRPr/>
            </a:lvl1pPr>
          </a:lstStyle>
          <a:p>
            <a:pPr>
              <a:defRPr/>
            </a:pPr>
            <a:fld id="{F9CA79F9-EA34-4BEC-89A5-D9D501B678C9}"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1521544052"/>
      </p:ext>
    </p:extLst>
  </p:cSld>
  <p:clrMapOvr>
    <a:masterClrMapping/>
  </p:clrMapOvr>
  <p:transition spd="slow">
    <p:fade thruBlk="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3"/>
          <p:cNvSpPr>
            <a:spLocks noGrp="1"/>
          </p:cNvSpPr>
          <p:nvPr>
            <p:ph type="dt" sz="half" idx="10"/>
          </p:nvPr>
        </p:nvSpPr>
        <p:spPr/>
        <p:txBody>
          <a:bodyPr/>
          <a:lstStyle>
            <a:lvl1pPr>
              <a:defRPr/>
            </a:lvl1pPr>
          </a:lstStyle>
          <a:p>
            <a:pPr>
              <a:defRPr/>
            </a:pPr>
            <a:fld id="{79FE6E80-3F93-48AA-ADB9-CF3324DCA33F}" type="datetimeFigureOut">
              <a:rPr lang="de-DE">
                <a:solidFill>
                  <a:prstClr val="black">
                    <a:tint val="75000"/>
                  </a:prstClr>
                </a:solidFill>
              </a:rPr>
              <a:pPr>
                <a:defRPr/>
              </a:pPr>
              <a:t>28.01.2016</a:t>
            </a:fld>
            <a:endParaRPr lang="de-DE">
              <a:solidFill>
                <a:prstClr val="black">
                  <a:tint val="75000"/>
                </a:prstClr>
              </a:solidFill>
            </a:endParaRPr>
          </a:p>
        </p:txBody>
      </p:sp>
      <p:sp>
        <p:nvSpPr>
          <p:cNvPr id="4"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5" name="Foliennummernplatzhalter 5"/>
          <p:cNvSpPr>
            <a:spLocks noGrp="1"/>
          </p:cNvSpPr>
          <p:nvPr>
            <p:ph type="sldNum" sz="quarter" idx="12"/>
          </p:nvPr>
        </p:nvSpPr>
        <p:spPr/>
        <p:txBody>
          <a:bodyPr/>
          <a:lstStyle>
            <a:lvl1pPr>
              <a:defRPr/>
            </a:lvl1pPr>
          </a:lstStyle>
          <a:p>
            <a:pPr>
              <a:defRPr/>
            </a:pPr>
            <a:fld id="{A6E03D92-8052-413B-9812-577CA90B7EFF}"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3132798156"/>
      </p:ext>
    </p:extLst>
  </p:cSld>
  <p:clrMapOvr>
    <a:masterClrMapping/>
  </p:clrMapOvr>
  <p:transition spd="slow">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en-US"/>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50B4A8D1-BDF1-498E-A7C6-D0A5DCB8514B}" type="slidenum">
              <a:rPr lang="de-DE"/>
              <a:pPr>
                <a:defRPr/>
              </a:pPr>
              <a:t>‹Nr.›</a:t>
            </a:fld>
            <a:endParaRPr lang="de-DE"/>
          </a:p>
        </p:txBody>
      </p:sp>
    </p:spTree>
    <p:extLst>
      <p:ext uri="{BB962C8B-B14F-4D97-AF65-F5344CB8AC3E}">
        <p14:creationId xmlns:p14="http://schemas.microsoft.com/office/powerpoint/2010/main" val="1414726190"/>
      </p:ext>
    </p:extLst>
  </p:cSld>
  <p:clrMapOvr>
    <a:masterClrMapping/>
  </p:clrMapOvr>
  <p:transition spd="slow">
    <p:fade thruBlk="1"/>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pPr>
              <a:defRPr/>
            </a:pPr>
            <a:fld id="{B404802C-4B7C-41BA-97F2-F79A34DF3836}" type="datetimeFigureOut">
              <a:rPr lang="de-DE">
                <a:solidFill>
                  <a:prstClr val="black">
                    <a:tint val="75000"/>
                  </a:prstClr>
                </a:solidFill>
              </a:rPr>
              <a:pPr>
                <a:defRPr/>
              </a:pPr>
              <a:t>28.01.2016</a:t>
            </a:fld>
            <a:endParaRPr lang="de-DE">
              <a:solidFill>
                <a:prstClr val="black">
                  <a:tint val="75000"/>
                </a:prstClr>
              </a:solidFill>
            </a:endParaRPr>
          </a:p>
        </p:txBody>
      </p:sp>
      <p:sp>
        <p:nvSpPr>
          <p:cNvPr id="3"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4" name="Foliennummernplatzhalter 5"/>
          <p:cNvSpPr>
            <a:spLocks noGrp="1"/>
          </p:cNvSpPr>
          <p:nvPr>
            <p:ph type="sldNum" sz="quarter" idx="12"/>
          </p:nvPr>
        </p:nvSpPr>
        <p:spPr/>
        <p:txBody>
          <a:bodyPr/>
          <a:lstStyle>
            <a:lvl1pPr>
              <a:defRPr/>
            </a:lvl1pPr>
          </a:lstStyle>
          <a:p>
            <a:pPr>
              <a:defRPr/>
            </a:pPr>
            <a:fld id="{7FEB1BA5-289A-4569-92CC-09CE035F4141}"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3651894858"/>
      </p:ext>
    </p:extLst>
  </p:cSld>
  <p:clrMapOvr>
    <a:masterClrMapping/>
  </p:clrMapOvr>
  <p:transition spd="slow">
    <p:fade thruBlk="1"/>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3"/>
          <p:cNvSpPr>
            <a:spLocks noGrp="1"/>
          </p:cNvSpPr>
          <p:nvPr>
            <p:ph type="dt" sz="half" idx="10"/>
          </p:nvPr>
        </p:nvSpPr>
        <p:spPr/>
        <p:txBody>
          <a:bodyPr/>
          <a:lstStyle>
            <a:lvl1pPr>
              <a:defRPr/>
            </a:lvl1pPr>
          </a:lstStyle>
          <a:p>
            <a:pPr>
              <a:defRPr/>
            </a:pPr>
            <a:fld id="{3DFAF0A6-860D-44BE-8748-93473067C091}" type="datetimeFigureOut">
              <a:rPr lang="de-DE">
                <a:solidFill>
                  <a:prstClr val="black">
                    <a:tint val="75000"/>
                  </a:prstClr>
                </a:solidFill>
              </a:rPr>
              <a:pPr>
                <a:defRPr/>
              </a:pPr>
              <a:t>28.01.2016</a:t>
            </a:fld>
            <a:endParaRPr lang="de-DE">
              <a:solidFill>
                <a:prstClr val="black">
                  <a:tint val="75000"/>
                </a:prstClr>
              </a:solidFill>
            </a:endParaRPr>
          </a:p>
        </p:txBody>
      </p:sp>
      <p:sp>
        <p:nvSpPr>
          <p:cNvPr id="6"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7" name="Foliennummernplatzhalter 5"/>
          <p:cNvSpPr>
            <a:spLocks noGrp="1"/>
          </p:cNvSpPr>
          <p:nvPr>
            <p:ph type="sldNum" sz="quarter" idx="12"/>
          </p:nvPr>
        </p:nvSpPr>
        <p:spPr/>
        <p:txBody>
          <a:bodyPr/>
          <a:lstStyle>
            <a:lvl1pPr>
              <a:defRPr/>
            </a:lvl1pPr>
          </a:lstStyle>
          <a:p>
            <a:pPr>
              <a:defRPr/>
            </a:pPr>
            <a:fld id="{1F3D8E7C-317F-423F-BF34-E4BCCE9B6AD3}"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2595034158"/>
      </p:ext>
    </p:extLst>
  </p:cSld>
  <p:clrMapOvr>
    <a:masterClrMapping/>
  </p:clrMapOvr>
  <p:transition spd="slow">
    <p:fade thruBlk="1"/>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3"/>
          <p:cNvSpPr>
            <a:spLocks noGrp="1"/>
          </p:cNvSpPr>
          <p:nvPr>
            <p:ph type="dt" sz="half" idx="10"/>
          </p:nvPr>
        </p:nvSpPr>
        <p:spPr/>
        <p:txBody>
          <a:bodyPr/>
          <a:lstStyle>
            <a:lvl1pPr>
              <a:defRPr/>
            </a:lvl1pPr>
          </a:lstStyle>
          <a:p>
            <a:pPr>
              <a:defRPr/>
            </a:pPr>
            <a:fld id="{63188672-45FE-44DC-B5A2-C58A736F65AC}" type="datetimeFigureOut">
              <a:rPr lang="de-DE">
                <a:solidFill>
                  <a:prstClr val="black">
                    <a:tint val="75000"/>
                  </a:prstClr>
                </a:solidFill>
              </a:rPr>
              <a:pPr>
                <a:defRPr/>
              </a:pPr>
              <a:t>28.01.2016</a:t>
            </a:fld>
            <a:endParaRPr lang="de-DE">
              <a:solidFill>
                <a:prstClr val="black">
                  <a:tint val="75000"/>
                </a:prstClr>
              </a:solidFill>
            </a:endParaRPr>
          </a:p>
        </p:txBody>
      </p:sp>
      <p:sp>
        <p:nvSpPr>
          <p:cNvPr id="6"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7" name="Foliennummernplatzhalter 5"/>
          <p:cNvSpPr>
            <a:spLocks noGrp="1"/>
          </p:cNvSpPr>
          <p:nvPr>
            <p:ph type="sldNum" sz="quarter" idx="12"/>
          </p:nvPr>
        </p:nvSpPr>
        <p:spPr/>
        <p:txBody>
          <a:bodyPr/>
          <a:lstStyle>
            <a:lvl1pPr>
              <a:defRPr/>
            </a:lvl1pPr>
          </a:lstStyle>
          <a:p>
            <a:pPr>
              <a:defRPr/>
            </a:pPr>
            <a:fld id="{FC3DAE98-42B4-4740-972E-15A2204434E7}"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2468621181"/>
      </p:ext>
    </p:extLst>
  </p:cSld>
  <p:clrMapOvr>
    <a:masterClrMapping/>
  </p:clrMapOvr>
  <p:transition spd="slow">
    <p:fade thruBlk="1"/>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pPr>
              <a:defRPr/>
            </a:pPr>
            <a:fld id="{AA957EDA-6EDE-4C38-A159-57E4B6A78FE3}" type="datetimeFigureOut">
              <a:rPr lang="de-DE">
                <a:solidFill>
                  <a:prstClr val="black">
                    <a:tint val="75000"/>
                  </a:prstClr>
                </a:solidFill>
              </a:rPr>
              <a:pPr>
                <a:defRPr/>
              </a:pPr>
              <a:t>28.01.2016</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lvl1pPr>
              <a:defRPr/>
            </a:lvl1pPr>
          </a:lstStyle>
          <a:p>
            <a:pPr>
              <a:defRPr/>
            </a:pPr>
            <a:fld id="{8ECD220B-B46E-42AB-8388-9BDEB22AAA3F}"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581781116"/>
      </p:ext>
    </p:extLst>
  </p:cSld>
  <p:clrMapOvr>
    <a:masterClrMapping/>
  </p:clrMapOvr>
  <p:transition spd="slow">
    <p:fade thruBlk="1"/>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pPr>
              <a:defRPr/>
            </a:pPr>
            <a:fld id="{3D192898-8112-4ACC-A773-47B7E18080D6}" type="datetimeFigureOut">
              <a:rPr lang="de-DE">
                <a:solidFill>
                  <a:prstClr val="black">
                    <a:tint val="75000"/>
                  </a:prstClr>
                </a:solidFill>
              </a:rPr>
              <a:pPr>
                <a:defRPr/>
              </a:pPr>
              <a:t>28.01.2016</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lvl1pPr>
              <a:defRPr/>
            </a:lvl1pPr>
          </a:lstStyle>
          <a:p>
            <a:pPr>
              <a:defRPr/>
            </a:pPr>
            <a:fld id="{58CBE271-6E77-410B-A984-78DDB6579A96}"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3696114786"/>
      </p:ext>
    </p:extLst>
  </p:cSld>
  <p:clrMapOvr>
    <a:masterClrMapping/>
  </p:clrMapOvr>
  <p:transition spd="slow">
    <p:fade thruBlk="1"/>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lvl1pPr>
              <a:defRPr/>
            </a:lvl1pPr>
          </a:lstStyle>
          <a:p>
            <a:pPr>
              <a:defRPr/>
            </a:pPr>
            <a:fld id="{A897B2CB-AFB6-439E-96A1-C47B7BC0CD54}" type="datetimeFigureOut">
              <a:rPr lang="de-DE">
                <a:solidFill>
                  <a:prstClr val="black">
                    <a:tint val="75000"/>
                  </a:prstClr>
                </a:solidFill>
              </a:rPr>
              <a:pPr>
                <a:defRPr/>
              </a:pPr>
              <a:t>28.01.2016</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lvl1pPr>
              <a:defRPr/>
            </a:lvl1pPr>
          </a:lstStyle>
          <a:p>
            <a:pPr>
              <a:defRPr/>
            </a:pPr>
            <a:fld id="{40A7C076-CA7D-4058-AC66-3598F74CBD55}"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452477185"/>
      </p:ext>
    </p:extLst>
  </p:cSld>
  <p:clrMapOvr>
    <a:masterClrMapping/>
  </p:clrMapOvr>
  <p:transition spd="slow">
    <p:fade thruBlk="1"/>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pPr>
              <a:defRPr/>
            </a:pPr>
            <a:fld id="{7720B570-33FB-49CF-8803-13F042643D5E}" type="datetimeFigureOut">
              <a:rPr lang="de-DE">
                <a:solidFill>
                  <a:prstClr val="black">
                    <a:tint val="75000"/>
                  </a:prstClr>
                </a:solidFill>
              </a:rPr>
              <a:pPr>
                <a:defRPr/>
              </a:pPr>
              <a:t>28.01.2016</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lvl1pPr>
              <a:defRPr/>
            </a:lvl1pPr>
          </a:lstStyle>
          <a:p>
            <a:pPr>
              <a:defRPr/>
            </a:pPr>
            <a:fld id="{FAB7502B-F75C-4222-B512-10490AA0524A}"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980538564"/>
      </p:ext>
    </p:extLst>
  </p:cSld>
  <p:clrMapOvr>
    <a:masterClrMapping/>
  </p:clrMapOvr>
  <p:transition spd="slow">
    <p:fade thruBlk="1"/>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pPr>
              <a:defRPr/>
            </a:pPr>
            <a:fld id="{E527BDD4-D92B-4079-82FA-FCC6CC9215BE}" type="datetimeFigureOut">
              <a:rPr lang="de-DE">
                <a:solidFill>
                  <a:prstClr val="black">
                    <a:tint val="75000"/>
                  </a:prstClr>
                </a:solidFill>
              </a:rPr>
              <a:pPr>
                <a:defRPr/>
              </a:pPr>
              <a:t>28.01.2016</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lvl1pPr>
              <a:defRPr/>
            </a:lvl1pPr>
          </a:lstStyle>
          <a:p>
            <a:pPr>
              <a:defRPr/>
            </a:pPr>
            <a:fld id="{D8B85018-37FE-498F-B9CC-E4C621471E81}"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600428001"/>
      </p:ext>
    </p:extLst>
  </p:cSld>
  <p:clrMapOvr>
    <a:masterClrMapping/>
  </p:clrMapOvr>
  <p:transition spd="slow">
    <p:fade thruBlk="1"/>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3"/>
          <p:cNvSpPr>
            <a:spLocks noGrp="1"/>
          </p:cNvSpPr>
          <p:nvPr>
            <p:ph type="dt" sz="half" idx="10"/>
          </p:nvPr>
        </p:nvSpPr>
        <p:spPr/>
        <p:txBody>
          <a:bodyPr/>
          <a:lstStyle>
            <a:lvl1pPr>
              <a:defRPr/>
            </a:lvl1pPr>
          </a:lstStyle>
          <a:p>
            <a:pPr>
              <a:defRPr/>
            </a:pPr>
            <a:fld id="{3327B614-C90C-4075-9C8A-0F7A05CBE591}" type="datetimeFigureOut">
              <a:rPr lang="de-DE">
                <a:solidFill>
                  <a:prstClr val="black">
                    <a:tint val="75000"/>
                  </a:prstClr>
                </a:solidFill>
              </a:rPr>
              <a:pPr>
                <a:defRPr/>
              </a:pPr>
              <a:t>28.01.2016</a:t>
            </a:fld>
            <a:endParaRPr lang="de-DE">
              <a:solidFill>
                <a:prstClr val="black">
                  <a:tint val="75000"/>
                </a:prstClr>
              </a:solidFill>
            </a:endParaRPr>
          </a:p>
        </p:txBody>
      </p:sp>
      <p:sp>
        <p:nvSpPr>
          <p:cNvPr id="6"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7" name="Foliennummernplatzhalter 5"/>
          <p:cNvSpPr>
            <a:spLocks noGrp="1"/>
          </p:cNvSpPr>
          <p:nvPr>
            <p:ph type="sldNum" sz="quarter" idx="12"/>
          </p:nvPr>
        </p:nvSpPr>
        <p:spPr/>
        <p:txBody>
          <a:bodyPr/>
          <a:lstStyle>
            <a:lvl1pPr>
              <a:defRPr/>
            </a:lvl1pPr>
          </a:lstStyle>
          <a:p>
            <a:pPr>
              <a:defRPr/>
            </a:pPr>
            <a:fld id="{5DD3C6F1-3D5C-4FC8-9BF6-BE44AAC48ECC}"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3346984073"/>
      </p:ext>
    </p:extLst>
  </p:cSld>
  <p:clrMapOvr>
    <a:masterClrMapping/>
  </p:clrMapOvr>
  <p:transition spd="slow">
    <p:fade thruBlk="1"/>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3"/>
          <p:cNvSpPr>
            <a:spLocks noGrp="1"/>
          </p:cNvSpPr>
          <p:nvPr>
            <p:ph type="dt" sz="half" idx="10"/>
          </p:nvPr>
        </p:nvSpPr>
        <p:spPr/>
        <p:txBody>
          <a:bodyPr/>
          <a:lstStyle>
            <a:lvl1pPr>
              <a:defRPr/>
            </a:lvl1pPr>
          </a:lstStyle>
          <a:p>
            <a:pPr>
              <a:defRPr/>
            </a:pPr>
            <a:fld id="{861B1F2F-6DEA-4715-B1F9-F520EB36FEF0}" type="datetimeFigureOut">
              <a:rPr lang="de-DE">
                <a:solidFill>
                  <a:prstClr val="black">
                    <a:tint val="75000"/>
                  </a:prstClr>
                </a:solidFill>
              </a:rPr>
              <a:pPr>
                <a:defRPr/>
              </a:pPr>
              <a:t>28.01.2016</a:t>
            </a:fld>
            <a:endParaRPr lang="de-DE">
              <a:solidFill>
                <a:prstClr val="black">
                  <a:tint val="75000"/>
                </a:prstClr>
              </a:solidFill>
            </a:endParaRPr>
          </a:p>
        </p:txBody>
      </p:sp>
      <p:sp>
        <p:nvSpPr>
          <p:cNvPr id="8"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9" name="Foliennummernplatzhalter 5"/>
          <p:cNvSpPr>
            <a:spLocks noGrp="1"/>
          </p:cNvSpPr>
          <p:nvPr>
            <p:ph type="sldNum" sz="quarter" idx="12"/>
          </p:nvPr>
        </p:nvSpPr>
        <p:spPr/>
        <p:txBody>
          <a:bodyPr/>
          <a:lstStyle>
            <a:lvl1pPr>
              <a:defRPr/>
            </a:lvl1pPr>
          </a:lstStyle>
          <a:p>
            <a:pPr>
              <a:defRPr/>
            </a:pPr>
            <a:fld id="{F9CA79F9-EA34-4BEC-89A5-D9D501B678C9}"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830961853"/>
      </p:ext>
    </p:extLst>
  </p:cSld>
  <p:clrMapOvr>
    <a:masterClrMapping/>
  </p:clrMapOvr>
  <p:transition spd="slow">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402B511B-2228-4B12-91EB-958970FBD19A}" type="slidenum">
              <a:rPr lang="de-DE"/>
              <a:pPr>
                <a:defRPr/>
              </a:pPr>
              <a:t>‹Nr.›</a:t>
            </a:fld>
            <a:endParaRPr lang="de-DE"/>
          </a:p>
        </p:txBody>
      </p:sp>
    </p:spTree>
    <p:extLst>
      <p:ext uri="{BB962C8B-B14F-4D97-AF65-F5344CB8AC3E}">
        <p14:creationId xmlns:p14="http://schemas.microsoft.com/office/powerpoint/2010/main" val="997986400"/>
      </p:ext>
    </p:extLst>
  </p:cSld>
  <p:clrMapOvr>
    <a:masterClrMapping/>
  </p:clrMapOvr>
  <p:transition spd="slow">
    <p:fade thruBlk="1"/>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3"/>
          <p:cNvSpPr>
            <a:spLocks noGrp="1"/>
          </p:cNvSpPr>
          <p:nvPr>
            <p:ph type="dt" sz="half" idx="10"/>
          </p:nvPr>
        </p:nvSpPr>
        <p:spPr/>
        <p:txBody>
          <a:bodyPr/>
          <a:lstStyle>
            <a:lvl1pPr>
              <a:defRPr/>
            </a:lvl1pPr>
          </a:lstStyle>
          <a:p>
            <a:pPr>
              <a:defRPr/>
            </a:pPr>
            <a:fld id="{79FE6E80-3F93-48AA-ADB9-CF3324DCA33F}" type="datetimeFigureOut">
              <a:rPr lang="de-DE">
                <a:solidFill>
                  <a:prstClr val="black">
                    <a:tint val="75000"/>
                  </a:prstClr>
                </a:solidFill>
              </a:rPr>
              <a:pPr>
                <a:defRPr/>
              </a:pPr>
              <a:t>28.01.2016</a:t>
            </a:fld>
            <a:endParaRPr lang="de-DE">
              <a:solidFill>
                <a:prstClr val="black">
                  <a:tint val="75000"/>
                </a:prstClr>
              </a:solidFill>
            </a:endParaRPr>
          </a:p>
        </p:txBody>
      </p:sp>
      <p:sp>
        <p:nvSpPr>
          <p:cNvPr id="4"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5" name="Foliennummernplatzhalter 5"/>
          <p:cNvSpPr>
            <a:spLocks noGrp="1"/>
          </p:cNvSpPr>
          <p:nvPr>
            <p:ph type="sldNum" sz="quarter" idx="12"/>
          </p:nvPr>
        </p:nvSpPr>
        <p:spPr/>
        <p:txBody>
          <a:bodyPr/>
          <a:lstStyle>
            <a:lvl1pPr>
              <a:defRPr/>
            </a:lvl1pPr>
          </a:lstStyle>
          <a:p>
            <a:pPr>
              <a:defRPr/>
            </a:pPr>
            <a:fld id="{A6E03D92-8052-413B-9812-577CA90B7EFF}"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1530511532"/>
      </p:ext>
    </p:extLst>
  </p:cSld>
  <p:clrMapOvr>
    <a:masterClrMapping/>
  </p:clrMapOvr>
  <p:transition spd="slow">
    <p:fade thruBlk="1"/>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pPr>
              <a:defRPr/>
            </a:pPr>
            <a:fld id="{B404802C-4B7C-41BA-97F2-F79A34DF3836}" type="datetimeFigureOut">
              <a:rPr lang="de-DE">
                <a:solidFill>
                  <a:prstClr val="black">
                    <a:tint val="75000"/>
                  </a:prstClr>
                </a:solidFill>
              </a:rPr>
              <a:pPr>
                <a:defRPr/>
              </a:pPr>
              <a:t>28.01.2016</a:t>
            </a:fld>
            <a:endParaRPr lang="de-DE">
              <a:solidFill>
                <a:prstClr val="black">
                  <a:tint val="75000"/>
                </a:prstClr>
              </a:solidFill>
            </a:endParaRPr>
          </a:p>
        </p:txBody>
      </p:sp>
      <p:sp>
        <p:nvSpPr>
          <p:cNvPr id="3"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4" name="Foliennummernplatzhalter 5"/>
          <p:cNvSpPr>
            <a:spLocks noGrp="1"/>
          </p:cNvSpPr>
          <p:nvPr>
            <p:ph type="sldNum" sz="quarter" idx="12"/>
          </p:nvPr>
        </p:nvSpPr>
        <p:spPr/>
        <p:txBody>
          <a:bodyPr/>
          <a:lstStyle>
            <a:lvl1pPr>
              <a:defRPr/>
            </a:lvl1pPr>
          </a:lstStyle>
          <a:p>
            <a:pPr>
              <a:defRPr/>
            </a:pPr>
            <a:fld id="{7FEB1BA5-289A-4569-92CC-09CE035F4141}"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1022473116"/>
      </p:ext>
    </p:extLst>
  </p:cSld>
  <p:clrMapOvr>
    <a:masterClrMapping/>
  </p:clrMapOvr>
  <p:transition spd="slow">
    <p:fade thruBlk="1"/>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3"/>
          <p:cNvSpPr>
            <a:spLocks noGrp="1"/>
          </p:cNvSpPr>
          <p:nvPr>
            <p:ph type="dt" sz="half" idx="10"/>
          </p:nvPr>
        </p:nvSpPr>
        <p:spPr/>
        <p:txBody>
          <a:bodyPr/>
          <a:lstStyle>
            <a:lvl1pPr>
              <a:defRPr/>
            </a:lvl1pPr>
          </a:lstStyle>
          <a:p>
            <a:pPr>
              <a:defRPr/>
            </a:pPr>
            <a:fld id="{3DFAF0A6-860D-44BE-8748-93473067C091}" type="datetimeFigureOut">
              <a:rPr lang="de-DE">
                <a:solidFill>
                  <a:prstClr val="black">
                    <a:tint val="75000"/>
                  </a:prstClr>
                </a:solidFill>
              </a:rPr>
              <a:pPr>
                <a:defRPr/>
              </a:pPr>
              <a:t>28.01.2016</a:t>
            </a:fld>
            <a:endParaRPr lang="de-DE">
              <a:solidFill>
                <a:prstClr val="black">
                  <a:tint val="75000"/>
                </a:prstClr>
              </a:solidFill>
            </a:endParaRPr>
          </a:p>
        </p:txBody>
      </p:sp>
      <p:sp>
        <p:nvSpPr>
          <p:cNvPr id="6"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7" name="Foliennummernplatzhalter 5"/>
          <p:cNvSpPr>
            <a:spLocks noGrp="1"/>
          </p:cNvSpPr>
          <p:nvPr>
            <p:ph type="sldNum" sz="quarter" idx="12"/>
          </p:nvPr>
        </p:nvSpPr>
        <p:spPr/>
        <p:txBody>
          <a:bodyPr/>
          <a:lstStyle>
            <a:lvl1pPr>
              <a:defRPr/>
            </a:lvl1pPr>
          </a:lstStyle>
          <a:p>
            <a:pPr>
              <a:defRPr/>
            </a:pPr>
            <a:fld id="{1F3D8E7C-317F-423F-BF34-E4BCCE9B6AD3}"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3193169545"/>
      </p:ext>
    </p:extLst>
  </p:cSld>
  <p:clrMapOvr>
    <a:masterClrMapping/>
  </p:clrMapOvr>
  <p:transition spd="slow">
    <p:fade thruBlk="1"/>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3"/>
          <p:cNvSpPr>
            <a:spLocks noGrp="1"/>
          </p:cNvSpPr>
          <p:nvPr>
            <p:ph type="dt" sz="half" idx="10"/>
          </p:nvPr>
        </p:nvSpPr>
        <p:spPr/>
        <p:txBody>
          <a:bodyPr/>
          <a:lstStyle>
            <a:lvl1pPr>
              <a:defRPr/>
            </a:lvl1pPr>
          </a:lstStyle>
          <a:p>
            <a:pPr>
              <a:defRPr/>
            </a:pPr>
            <a:fld id="{63188672-45FE-44DC-B5A2-C58A736F65AC}" type="datetimeFigureOut">
              <a:rPr lang="de-DE">
                <a:solidFill>
                  <a:prstClr val="black">
                    <a:tint val="75000"/>
                  </a:prstClr>
                </a:solidFill>
              </a:rPr>
              <a:pPr>
                <a:defRPr/>
              </a:pPr>
              <a:t>28.01.2016</a:t>
            </a:fld>
            <a:endParaRPr lang="de-DE">
              <a:solidFill>
                <a:prstClr val="black">
                  <a:tint val="75000"/>
                </a:prstClr>
              </a:solidFill>
            </a:endParaRPr>
          </a:p>
        </p:txBody>
      </p:sp>
      <p:sp>
        <p:nvSpPr>
          <p:cNvPr id="6"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7" name="Foliennummernplatzhalter 5"/>
          <p:cNvSpPr>
            <a:spLocks noGrp="1"/>
          </p:cNvSpPr>
          <p:nvPr>
            <p:ph type="sldNum" sz="quarter" idx="12"/>
          </p:nvPr>
        </p:nvSpPr>
        <p:spPr/>
        <p:txBody>
          <a:bodyPr/>
          <a:lstStyle>
            <a:lvl1pPr>
              <a:defRPr/>
            </a:lvl1pPr>
          </a:lstStyle>
          <a:p>
            <a:pPr>
              <a:defRPr/>
            </a:pPr>
            <a:fld id="{FC3DAE98-42B4-4740-972E-15A2204434E7}"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1385970778"/>
      </p:ext>
    </p:extLst>
  </p:cSld>
  <p:clrMapOvr>
    <a:masterClrMapping/>
  </p:clrMapOvr>
  <p:transition spd="slow">
    <p:fade thruBlk="1"/>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pPr>
              <a:defRPr/>
            </a:pPr>
            <a:fld id="{AA957EDA-6EDE-4C38-A159-57E4B6A78FE3}" type="datetimeFigureOut">
              <a:rPr lang="de-DE">
                <a:solidFill>
                  <a:prstClr val="black">
                    <a:tint val="75000"/>
                  </a:prstClr>
                </a:solidFill>
              </a:rPr>
              <a:pPr>
                <a:defRPr/>
              </a:pPr>
              <a:t>28.01.2016</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lvl1pPr>
              <a:defRPr/>
            </a:lvl1pPr>
          </a:lstStyle>
          <a:p>
            <a:pPr>
              <a:defRPr/>
            </a:pPr>
            <a:fld id="{8ECD220B-B46E-42AB-8388-9BDEB22AAA3F}"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906713311"/>
      </p:ext>
    </p:extLst>
  </p:cSld>
  <p:clrMapOvr>
    <a:masterClrMapping/>
  </p:clrMapOvr>
  <p:transition spd="slow">
    <p:fade thruBlk="1"/>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pPr>
              <a:defRPr/>
            </a:pPr>
            <a:fld id="{3D192898-8112-4ACC-A773-47B7E18080D6}" type="datetimeFigureOut">
              <a:rPr lang="de-DE">
                <a:solidFill>
                  <a:prstClr val="black">
                    <a:tint val="75000"/>
                  </a:prstClr>
                </a:solidFill>
              </a:rPr>
              <a:pPr>
                <a:defRPr/>
              </a:pPr>
              <a:t>28.01.2016</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lvl1pPr>
              <a:defRPr/>
            </a:lvl1pPr>
          </a:lstStyle>
          <a:p>
            <a:pPr>
              <a:defRPr/>
            </a:pPr>
            <a:fld id="{58CBE271-6E77-410B-A984-78DDB6579A96}"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1213863612"/>
      </p:ext>
    </p:extLst>
  </p:cSld>
  <p:clrMapOvr>
    <a:masterClrMapping/>
  </p:clrMapOvr>
  <p:transition spd="slow">
    <p:fade thruBlk="1"/>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lvl1pPr>
              <a:defRPr/>
            </a:lvl1pPr>
          </a:lstStyle>
          <a:p>
            <a:pPr>
              <a:defRPr/>
            </a:pPr>
            <a:fld id="{A897B2CB-AFB6-439E-96A1-C47B7BC0CD54}" type="datetimeFigureOut">
              <a:rPr lang="de-DE">
                <a:solidFill>
                  <a:prstClr val="black">
                    <a:tint val="75000"/>
                  </a:prstClr>
                </a:solidFill>
              </a:rPr>
              <a:pPr>
                <a:defRPr/>
              </a:pPr>
              <a:t>28.01.2016</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lvl1pPr>
              <a:defRPr/>
            </a:lvl1pPr>
          </a:lstStyle>
          <a:p>
            <a:pPr>
              <a:defRPr/>
            </a:pPr>
            <a:fld id="{40A7C076-CA7D-4058-AC66-3598F74CBD55}"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1477606128"/>
      </p:ext>
    </p:extLst>
  </p:cSld>
  <p:clrMapOvr>
    <a:masterClrMapping/>
  </p:clrMapOvr>
  <p:transition spd="slow">
    <p:fade thruBlk="1"/>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pPr>
              <a:defRPr/>
            </a:pPr>
            <a:fld id="{7720B570-33FB-49CF-8803-13F042643D5E}" type="datetimeFigureOut">
              <a:rPr lang="de-DE">
                <a:solidFill>
                  <a:prstClr val="black">
                    <a:tint val="75000"/>
                  </a:prstClr>
                </a:solidFill>
              </a:rPr>
              <a:pPr>
                <a:defRPr/>
              </a:pPr>
              <a:t>28.01.2016</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lvl1pPr>
              <a:defRPr/>
            </a:lvl1pPr>
          </a:lstStyle>
          <a:p>
            <a:pPr>
              <a:defRPr/>
            </a:pPr>
            <a:fld id="{FAB7502B-F75C-4222-B512-10490AA0524A}"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3357560491"/>
      </p:ext>
    </p:extLst>
  </p:cSld>
  <p:clrMapOvr>
    <a:masterClrMapping/>
  </p:clrMapOvr>
  <p:transition spd="slow">
    <p:fade thruBlk="1"/>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pPr>
              <a:defRPr/>
            </a:pPr>
            <a:fld id="{E527BDD4-D92B-4079-82FA-FCC6CC9215BE}" type="datetimeFigureOut">
              <a:rPr lang="de-DE">
                <a:solidFill>
                  <a:prstClr val="black">
                    <a:tint val="75000"/>
                  </a:prstClr>
                </a:solidFill>
              </a:rPr>
              <a:pPr>
                <a:defRPr/>
              </a:pPr>
              <a:t>28.01.2016</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lvl1pPr>
              <a:defRPr/>
            </a:lvl1pPr>
          </a:lstStyle>
          <a:p>
            <a:pPr>
              <a:defRPr/>
            </a:pPr>
            <a:fld id="{D8B85018-37FE-498F-B9CC-E4C621471E81}"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1467906514"/>
      </p:ext>
    </p:extLst>
  </p:cSld>
  <p:clrMapOvr>
    <a:masterClrMapping/>
  </p:clrMapOvr>
  <p:transition spd="slow">
    <p:fade thruBlk="1"/>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3"/>
          <p:cNvSpPr>
            <a:spLocks noGrp="1"/>
          </p:cNvSpPr>
          <p:nvPr>
            <p:ph type="dt" sz="half" idx="10"/>
          </p:nvPr>
        </p:nvSpPr>
        <p:spPr/>
        <p:txBody>
          <a:bodyPr/>
          <a:lstStyle>
            <a:lvl1pPr>
              <a:defRPr/>
            </a:lvl1pPr>
          </a:lstStyle>
          <a:p>
            <a:pPr>
              <a:defRPr/>
            </a:pPr>
            <a:fld id="{3327B614-C90C-4075-9C8A-0F7A05CBE591}" type="datetimeFigureOut">
              <a:rPr lang="de-DE">
                <a:solidFill>
                  <a:prstClr val="black">
                    <a:tint val="75000"/>
                  </a:prstClr>
                </a:solidFill>
              </a:rPr>
              <a:pPr>
                <a:defRPr/>
              </a:pPr>
              <a:t>28.01.2016</a:t>
            </a:fld>
            <a:endParaRPr lang="de-DE">
              <a:solidFill>
                <a:prstClr val="black">
                  <a:tint val="75000"/>
                </a:prstClr>
              </a:solidFill>
            </a:endParaRPr>
          </a:p>
        </p:txBody>
      </p:sp>
      <p:sp>
        <p:nvSpPr>
          <p:cNvPr id="6"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7" name="Foliennummernplatzhalter 5"/>
          <p:cNvSpPr>
            <a:spLocks noGrp="1"/>
          </p:cNvSpPr>
          <p:nvPr>
            <p:ph type="sldNum" sz="quarter" idx="12"/>
          </p:nvPr>
        </p:nvSpPr>
        <p:spPr/>
        <p:txBody>
          <a:bodyPr/>
          <a:lstStyle>
            <a:lvl1pPr>
              <a:defRPr/>
            </a:lvl1pPr>
          </a:lstStyle>
          <a:p>
            <a:pPr>
              <a:defRPr/>
            </a:pPr>
            <a:fld id="{5DD3C6F1-3D5C-4FC8-9BF6-BE44AAC48ECC}"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602451853"/>
      </p:ext>
    </p:extLst>
  </p:cSld>
  <p:clrMapOvr>
    <a:masterClrMapping/>
  </p:clrMapOvr>
  <p:transition spd="slow">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en-US"/>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de-DE"/>
          </a:p>
        </p:txBody>
      </p:sp>
      <p:sp>
        <p:nvSpPr>
          <p:cNvPr id="8" name="Rectangle 5"/>
          <p:cNvSpPr>
            <a:spLocks noGrp="1" noChangeArrowheads="1"/>
          </p:cNvSpPr>
          <p:nvPr>
            <p:ph type="ftr" sz="quarter" idx="11"/>
          </p:nvPr>
        </p:nvSpPr>
        <p:spPr>
          <a:ln/>
        </p:spPr>
        <p:txBody>
          <a:bodyPr/>
          <a:lstStyle>
            <a:lvl1pPr>
              <a:defRPr/>
            </a:lvl1pPr>
          </a:lstStyle>
          <a:p>
            <a:pPr>
              <a:defRPr/>
            </a:pPr>
            <a:endParaRPr lang="de-DE"/>
          </a:p>
        </p:txBody>
      </p:sp>
      <p:sp>
        <p:nvSpPr>
          <p:cNvPr id="9" name="Rectangle 6"/>
          <p:cNvSpPr>
            <a:spLocks noGrp="1" noChangeArrowheads="1"/>
          </p:cNvSpPr>
          <p:nvPr>
            <p:ph type="sldNum" sz="quarter" idx="12"/>
          </p:nvPr>
        </p:nvSpPr>
        <p:spPr>
          <a:ln/>
        </p:spPr>
        <p:txBody>
          <a:bodyPr/>
          <a:lstStyle>
            <a:lvl1pPr>
              <a:defRPr/>
            </a:lvl1pPr>
          </a:lstStyle>
          <a:p>
            <a:pPr>
              <a:defRPr/>
            </a:pPr>
            <a:fld id="{17F60D2C-A1A3-4401-81DA-0FC7BE69E95E}" type="slidenum">
              <a:rPr lang="de-DE"/>
              <a:pPr>
                <a:defRPr/>
              </a:pPr>
              <a:t>‹Nr.›</a:t>
            </a:fld>
            <a:endParaRPr lang="de-DE"/>
          </a:p>
        </p:txBody>
      </p:sp>
    </p:spTree>
    <p:extLst>
      <p:ext uri="{BB962C8B-B14F-4D97-AF65-F5344CB8AC3E}">
        <p14:creationId xmlns:p14="http://schemas.microsoft.com/office/powerpoint/2010/main" val="2604779631"/>
      </p:ext>
    </p:extLst>
  </p:cSld>
  <p:clrMapOvr>
    <a:masterClrMapping/>
  </p:clrMapOvr>
  <p:transition spd="slow">
    <p:fade thruBlk="1"/>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3"/>
          <p:cNvSpPr>
            <a:spLocks noGrp="1"/>
          </p:cNvSpPr>
          <p:nvPr>
            <p:ph type="dt" sz="half" idx="10"/>
          </p:nvPr>
        </p:nvSpPr>
        <p:spPr/>
        <p:txBody>
          <a:bodyPr/>
          <a:lstStyle>
            <a:lvl1pPr>
              <a:defRPr/>
            </a:lvl1pPr>
          </a:lstStyle>
          <a:p>
            <a:pPr>
              <a:defRPr/>
            </a:pPr>
            <a:fld id="{861B1F2F-6DEA-4715-B1F9-F520EB36FEF0}" type="datetimeFigureOut">
              <a:rPr lang="de-DE">
                <a:solidFill>
                  <a:prstClr val="black">
                    <a:tint val="75000"/>
                  </a:prstClr>
                </a:solidFill>
              </a:rPr>
              <a:pPr>
                <a:defRPr/>
              </a:pPr>
              <a:t>28.01.2016</a:t>
            </a:fld>
            <a:endParaRPr lang="de-DE">
              <a:solidFill>
                <a:prstClr val="black">
                  <a:tint val="75000"/>
                </a:prstClr>
              </a:solidFill>
            </a:endParaRPr>
          </a:p>
        </p:txBody>
      </p:sp>
      <p:sp>
        <p:nvSpPr>
          <p:cNvPr id="8"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9" name="Foliennummernplatzhalter 5"/>
          <p:cNvSpPr>
            <a:spLocks noGrp="1"/>
          </p:cNvSpPr>
          <p:nvPr>
            <p:ph type="sldNum" sz="quarter" idx="12"/>
          </p:nvPr>
        </p:nvSpPr>
        <p:spPr/>
        <p:txBody>
          <a:bodyPr/>
          <a:lstStyle>
            <a:lvl1pPr>
              <a:defRPr/>
            </a:lvl1pPr>
          </a:lstStyle>
          <a:p>
            <a:pPr>
              <a:defRPr/>
            </a:pPr>
            <a:fld id="{F9CA79F9-EA34-4BEC-89A5-D9D501B678C9}"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2134361448"/>
      </p:ext>
    </p:extLst>
  </p:cSld>
  <p:clrMapOvr>
    <a:masterClrMapping/>
  </p:clrMapOvr>
  <p:transition spd="slow">
    <p:fade thruBlk="1"/>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3"/>
          <p:cNvSpPr>
            <a:spLocks noGrp="1"/>
          </p:cNvSpPr>
          <p:nvPr>
            <p:ph type="dt" sz="half" idx="10"/>
          </p:nvPr>
        </p:nvSpPr>
        <p:spPr/>
        <p:txBody>
          <a:bodyPr/>
          <a:lstStyle>
            <a:lvl1pPr>
              <a:defRPr/>
            </a:lvl1pPr>
          </a:lstStyle>
          <a:p>
            <a:pPr>
              <a:defRPr/>
            </a:pPr>
            <a:fld id="{79FE6E80-3F93-48AA-ADB9-CF3324DCA33F}" type="datetimeFigureOut">
              <a:rPr lang="de-DE">
                <a:solidFill>
                  <a:prstClr val="black">
                    <a:tint val="75000"/>
                  </a:prstClr>
                </a:solidFill>
              </a:rPr>
              <a:pPr>
                <a:defRPr/>
              </a:pPr>
              <a:t>28.01.2016</a:t>
            </a:fld>
            <a:endParaRPr lang="de-DE">
              <a:solidFill>
                <a:prstClr val="black">
                  <a:tint val="75000"/>
                </a:prstClr>
              </a:solidFill>
            </a:endParaRPr>
          </a:p>
        </p:txBody>
      </p:sp>
      <p:sp>
        <p:nvSpPr>
          <p:cNvPr id="4"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5" name="Foliennummernplatzhalter 5"/>
          <p:cNvSpPr>
            <a:spLocks noGrp="1"/>
          </p:cNvSpPr>
          <p:nvPr>
            <p:ph type="sldNum" sz="quarter" idx="12"/>
          </p:nvPr>
        </p:nvSpPr>
        <p:spPr/>
        <p:txBody>
          <a:bodyPr/>
          <a:lstStyle>
            <a:lvl1pPr>
              <a:defRPr/>
            </a:lvl1pPr>
          </a:lstStyle>
          <a:p>
            <a:pPr>
              <a:defRPr/>
            </a:pPr>
            <a:fld id="{A6E03D92-8052-413B-9812-577CA90B7EFF}"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301641881"/>
      </p:ext>
    </p:extLst>
  </p:cSld>
  <p:clrMapOvr>
    <a:masterClrMapping/>
  </p:clrMapOvr>
  <p:transition spd="slow">
    <p:fade thruBlk="1"/>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pPr>
              <a:defRPr/>
            </a:pPr>
            <a:fld id="{B404802C-4B7C-41BA-97F2-F79A34DF3836}" type="datetimeFigureOut">
              <a:rPr lang="de-DE">
                <a:solidFill>
                  <a:prstClr val="black">
                    <a:tint val="75000"/>
                  </a:prstClr>
                </a:solidFill>
              </a:rPr>
              <a:pPr>
                <a:defRPr/>
              </a:pPr>
              <a:t>28.01.2016</a:t>
            </a:fld>
            <a:endParaRPr lang="de-DE">
              <a:solidFill>
                <a:prstClr val="black">
                  <a:tint val="75000"/>
                </a:prstClr>
              </a:solidFill>
            </a:endParaRPr>
          </a:p>
        </p:txBody>
      </p:sp>
      <p:sp>
        <p:nvSpPr>
          <p:cNvPr id="3"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4" name="Foliennummernplatzhalter 5"/>
          <p:cNvSpPr>
            <a:spLocks noGrp="1"/>
          </p:cNvSpPr>
          <p:nvPr>
            <p:ph type="sldNum" sz="quarter" idx="12"/>
          </p:nvPr>
        </p:nvSpPr>
        <p:spPr/>
        <p:txBody>
          <a:bodyPr/>
          <a:lstStyle>
            <a:lvl1pPr>
              <a:defRPr/>
            </a:lvl1pPr>
          </a:lstStyle>
          <a:p>
            <a:pPr>
              <a:defRPr/>
            </a:pPr>
            <a:fld id="{7FEB1BA5-289A-4569-92CC-09CE035F4141}"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1424402183"/>
      </p:ext>
    </p:extLst>
  </p:cSld>
  <p:clrMapOvr>
    <a:masterClrMapping/>
  </p:clrMapOvr>
  <p:transition spd="slow">
    <p:fade thruBlk="1"/>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3"/>
          <p:cNvSpPr>
            <a:spLocks noGrp="1"/>
          </p:cNvSpPr>
          <p:nvPr>
            <p:ph type="dt" sz="half" idx="10"/>
          </p:nvPr>
        </p:nvSpPr>
        <p:spPr/>
        <p:txBody>
          <a:bodyPr/>
          <a:lstStyle>
            <a:lvl1pPr>
              <a:defRPr/>
            </a:lvl1pPr>
          </a:lstStyle>
          <a:p>
            <a:pPr>
              <a:defRPr/>
            </a:pPr>
            <a:fld id="{3DFAF0A6-860D-44BE-8748-93473067C091}" type="datetimeFigureOut">
              <a:rPr lang="de-DE">
                <a:solidFill>
                  <a:prstClr val="black">
                    <a:tint val="75000"/>
                  </a:prstClr>
                </a:solidFill>
              </a:rPr>
              <a:pPr>
                <a:defRPr/>
              </a:pPr>
              <a:t>28.01.2016</a:t>
            </a:fld>
            <a:endParaRPr lang="de-DE">
              <a:solidFill>
                <a:prstClr val="black">
                  <a:tint val="75000"/>
                </a:prstClr>
              </a:solidFill>
            </a:endParaRPr>
          </a:p>
        </p:txBody>
      </p:sp>
      <p:sp>
        <p:nvSpPr>
          <p:cNvPr id="6"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7" name="Foliennummernplatzhalter 5"/>
          <p:cNvSpPr>
            <a:spLocks noGrp="1"/>
          </p:cNvSpPr>
          <p:nvPr>
            <p:ph type="sldNum" sz="quarter" idx="12"/>
          </p:nvPr>
        </p:nvSpPr>
        <p:spPr/>
        <p:txBody>
          <a:bodyPr/>
          <a:lstStyle>
            <a:lvl1pPr>
              <a:defRPr/>
            </a:lvl1pPr>
          </a:lstStyle>
          <a:p>
            <a:pPr>
              <a:defRPr/>
            </a:pPr>
            <a:fld id="{1F3D8E7C-317F-423F-BF34-E4BCCE9B6AD3}"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788908943"/>
      </p:ext>
    </p:extLst>
  </p:cSld>
  <p:clrMapOvr>
    <a:masterClrMapping/>
  </p:clrMapOvr>
  <p:transition spd="slow">
    <p:fade thruBlk="1"/>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3"/>
          <p:cNvSpPr>
            <a:spLocks noGrp="1"/>
          </p:cNvSpPr>
          <p:nvPr>
            <p:ph type="dt" sz="half" idx="10"/>
          </p:nvPr>
        </p:nvSpPr>
        <p:spPr/>
        <p:txBody>
          <a:bodyPr/>
          <a:lstStyle>
            <a:lvl1pPr>
              <a:defRPr/>
            </a:lvl1pPr>
          </a:lstStyle>
          <a:p>
            <a:pPr>
              <a:defRPr/>
            </a:pPr>
            <a:fld id="{63188672-45FE-44DC-B5A2-C58A736F65AC}" type="datetimeFigureOut">
              <a:rPr lang="de-DE">
                <a:solidFill>
                  <a:prstClr val="black">
                    <a:tint val="75000"/>
                  </a:prstClr>
                </a:solidFill>
              </a:rPr>
              <a:pPr>
                <a:defRPr/>
              </a:pPr>
              <a:t>28.01.2016</a:t>
            </a:fld>
            <a:endParaRPr lang="de-DE">
              <a:solidFill>
                <a:prstClr val="black">
                  <a:tint val="75000"/>
                </a:prstClr>
              </a:solidFill>
            </a:endParaRPr>
          </a:p>
        </p:txBody>
      </p:sp>
      <p:sp>
        <p:nvSpPr>
          <p:cNvPr id="6"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7" name="Foliennummernplatzhalter 5"/>
          <p:cNvSpPr>
            <a:spLocks noGrp="1"/>
          </p:cNvSpPr>
          <p:nvPr>
            <p:ph type="sldNum" sz="quarter" idx="12"/>
          </p:nvPr>
        </p:nvSpPr>
        <p:spPr/>
        <p:txBody>
          <a:bodyPr/>
          <a:lstStyle>
            <a:lvl1pPr>
              <a:defRPr/>
            </a:lvl1pPr>
          </a:lstStyle>
          <a:p>
            <a:pPr>
              <a:defRPr/>
            </a:pPr>
            <a:fld id="{FC3DAE98-42B4-4740-972E-15A2204434E7}"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1343240042"/>
      </p:ext>
    </p:extLst>
  </p:cSld>
  <p:clrMapOvr>
    <a:masterClrMapping/>
  </p:clrMapOvr>
  <p:transition spd="slow">
    <p:fade thruBlk="1"/>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pPr>
              <a:defRPr/>
            </a:pPr>
            <a:fld id="{AA957EDA-6EDE-4C38-A159-57E4B6A78FE3}" type="datetimeFigureOut">
              <a:rPr lang="de-DE">
                <a:solidFill>
                  <a:prstClr val="black">
                    <a:tint val="75000"/>
                  </a:prstClr>
                </a:solidFill>
              </a:rPr>
              <a:pPr>
                <a:defRPr/>
              </a:pPr>
              <a:t>28.01.2016</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lvl1pPr>
              <a:defRPr/>
            </a:lvl1pPr>
          </a:lstStyle>
          <a:p>
            <a:pPr>
              <a:defRPr/>
            </a:pPr>
            <a:fld id="{8ECD220B-B46E-42AB-8388-9BDEB22AAA3F}"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3054278967"/>
      </p:ext>
    </p:extLst>
  </p:cSld>
  <p:clrMapOvr>
    <a:masterClrMapping/>
  </p:clrMapOvr>
  <p:transition spd="slow">
    <p:fade thruBlk="1"/>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pPr>
              <a:defRPr/>
            </a:pPr>
            <a:fld id="{3D192898-8112-4ACC-A773-47B7E18080D6}" type="datetimeFigureOut">
              <a:rPr lang="de-DE">
                <a:solidFill>
                  <a:prstClr val="black">
                    <a:tint val="75000"/>
                  </a:prstClr>
                </a:solidFill>
              </a:rPr>
              <a:pPr>
                <a:defRPr/>
              </a:pPr>
              <a:t>28.01.2016</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lvl1pPr>
              <a:defRPr/>
            </a:lvl1pPr>
          </a:lstStyle>
          <a:p>
            <a:pPr>
              <a:defRPr/>
            </a:pPr>
            <a:fld id="{58CBE271-6E77-410B-A984-78DDB6579A96}"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3745362892"/>
      </p:ext>
    </p:extLst>
  </p:cSld>
  <p:clrMapOvr>
    <a:masterClrMapping/>
  </p:clrMapOvr>
  <p:transition spd="slow">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de-DE"/>
          </a:p>
        </p:txBody>
      </p:sp>
      <p:sp>
        <p:nvSpPr>
          <p:cNvPr id="4" name="Rectangle 5"/>
          <p:cNvSpPr>
            <a:spLocks noGrp="1" noChangeArrowheads="1"/>
          </p:cNvSpPr>
          <p:nvPr>
            <p:ph type="ftr" sz="quarter" idx="11"/>
          </p:nvPr>
        </p:nvSpPr>
        <p:spPr>
          <a:ln/>
        </p:spPr>
        <p:txBody>
          <a:bodyPr/>
          <a:lstStyle>
            <a:lvl1pPr>
              <a:defRPr/>
            </a:lvl1pPr>
          </a:lstStyle>
          <a:p>
            <a:pPr>
              <a:defRPr/>
            </a:pPr>
            <a:endParaRPr lang="de-DE"/>
          </a:p>
        </p:txBody>
      </p:sp>
      <p:sp>
        <p:nvSpPr>
          <p:cNvPr id="5" name="Rectangle 6"/>
          <p:cNvSpPr>
            <a:spLocks noGrp="1" noChangeArrowheads="1"/>
          </p:cNvSpPr>
          <p:nvPr>
            <p:ph type="sldNum" sz="quarter" idx="12"/>
          </p:nvPr>
        </p:nvSpPr>
        <p:spPr>
          <a:ln/>
        </p:spPr>
        <p:txBody>
          <a:bodyPr/>
          <a:lstStyle>
            <a:lvl1pPr>
              <a:defRPr/>
            </a:lvl1pPr>
          </a:lstStyle>
          <a:p>
            <a:pPr>
              <a:defRPr/>
            </a:pPr>
            <a:fld id="{4DA74C7F-5AB0-4E4C-AD1C-B62D9239AE4D}" type="slidenum">
              <a:rPr lang="de-DE"/>
              <a:pPr>
                <a:defRPr/>
              </a:pPr>
              <a:t>‹Nr.›</a:t>
            </a:fld>
            <a:endParaRPr lang="de-DE"/>
          </a:p>
        </p:txBody>
      </p:sp>
    </p:spTree>
    <p:extLst>
      <p:ext uri="{BB962C8B-B14F-4D97-AF65-F5344CB8AC3E}">
        <p14:creationId xmlns:p14="http://schemas.microsoft.com/office/powerpoint/2010/main" val="3305816056"/>
      </p:ext>
    </p:extLst>
  </p:cSld>
  <p:clrMapOvr>
    <a:masterClrMapping/>
  </p:clrMapOvr>
  <p:transition spd="slow">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p>
        </p:txBody>
      </p:sp>
      <p:sp>
        <p:nvSpPr>
          <p:cNvPr id="3" name="Rectangle 5"/>
          <p:cNvSpPr>
            <a:spLocks noGrp="1" noChangeArrowheads="1"/>
          </p:cNvSpPr>
          <p:nvPr>
            <p:ph type="ftr" sz="quarter" idx="11"/>
          </p:nvPr>
        </p:nvSpPr>
        <p:spPr>
          <a:ln/>
        </p:spPr>
        <p:txBody>
          <a:bodyPr/>
          <a:lstStyle>
            <a:lvl1pPr>
              <a:defRPr/>
            </a:lvl1pPr>
          </a:lstStyle>
          <a:p>
            <a:pPr>
              <a:defRPr/>
            </a:pPr>
            <a:endParaRPr lang="de-DE"/>
          </a:p>
        </p:txBody>
      </p:sp>
      <p:sp>
        <p:nvSpPr>
          <p:cNvPr id="4" name="Rectangle 6"/>
          <p:cNvSpPr>
            <a:spLocks noGrp="1" noChangeArrowheads="1"/>
          </p:cNvSpPr>
          <p:nvPr>
            <p:ph type="sldNum" sz="quarter" idx="12"/>
          </p:nvPr>
        </p:nvSpPr>
        <p:spPr>
          <a:ln/>
        </p:spPr>
        <p:txBody>
          <a:bodyPr/>
          <a:lstStyle>
            <a:lvl1pPr>
              <a:defRPr/>
            </a:lvl1pPr>
          </a:lstStyle>
          <a:p>
            <a:pPr>
              <a:defRPr/>
            </a:pPr>
            <a:fld id="{A56594F7-8CE3-47CB-963A-F1B343812904}" type="slidenum">
              <a:rPr lang="de-DE"/>
              <a:pPr>
                <a:defRPr/>
              </a:pPr>
              <a:t>‹Nr.›</a:t>
            </a:fld>
            <a:endParaRPr lang="de-DE"/>
          </a:p>
        </p:txBody>
      </p:sp>
    </p:spTree>
    <p:extLst>
      <p:ext uri="{BB962C8B-B14F-4D97-AF65-F5344CB8AC3E}">
        <p14:creationId xmlns:p14="http://schemas.microsoft.com/office/powerpoint/2010/main" val="1766335988"/>
      </p:ext>
    </p:extLst>
  </p:cSld>
  <p:clrMapOvr>
    <a:masterClrMapping/>
  </p:clrMapOvr>
  <p:transition spd="slow">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en-US"/>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D2A73481-74CD-4CB6-A147-2960DCDEAFC8}" type="slidenum">
              <a:rPr lang="de-DE"/>
              <a:pPr>
                <a:defRPr/>
              </a:pPr>
              <a:t>‹Nr.›</a:t>
            </a:fld>
            <a:endParaRPr lang="de-DE"/>
          </a:p>
        </p:txBody>
      </p:sp>
    </p:spTree>
    <p:extLst>
      <p:ext uri="{BB962C8B-B14F-4D97-AF65-F5344CB8AC3E}">
        <p14:creationId xmlns:p14="http://schemas.microsoft.com/office/powerpoint/2010/main" val="2871949473"/>
      </p:ext>
    </p:extLst>
  </p:cSld>
  <p:clrMapOvr>
    <a:masterClrMapping/>
  </p:clrMapOvr>
  <p:transition spd="slow">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en-US"/>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C8DE0AAE-0BD5-472E-9F39-5267DFE37D8B}" type="slidenum">
              <a:rPr lang="de-DE"/>
              <a:pPr>
                <a:defRPr/>
              </a:pPr>
              <a:t>‹Nr.›</a:t>
            </a:fld>
            <a:endParaRPr lang="de-DE"/>
          </a:p>
        </p:txBody>
      </p:sp>
    </p:spTree>
    <p:extLst>
      <p:ext uri="{BB962C8B-B14F-4D97-AF65-F5344CB8AC3E}">
        <p14:creationId xmlns:p14="http://schemas.microsoft.com/office/powerpoint/2010/main" val="4129393557"/>
      </p:ext>
    </p:extLst>
  </p:cSld>
  <p:clrMapOvr>
    <a:masterClrMapping/>
  </p:clrMapOvr>
  <p:transition spd="slow">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smtClean="0"/>
              <a:t>Klicken Sie, um das Format des Titel-Masters zu bearbeiten.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smtClean="0"/>
              <a:t>Klicken Sie, um die Textformatierung des Masters zu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cs typeface="+mn-cs"/>
              </a:defRPr>
            </a:lvl1pPr>
          </a:lstStyle>
          <a:p>
            <a:pPr>
              <a:defRPr/>
            </a:pPr>
            <a:endParaRPr lang="de-DE"/>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cs typeface="+mn-cs"/>
              </a:defRPr>
            </a:lvl1pPr>
          </a:lstStyle>
          <a:p>
            <a:pPr>
              <a:defRPr/>
            </a:pPr>
            <a:endParaRPr lang="de-DE"/>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cs typeface="+mn-cs"/>
              </a:defRPr>
            </a:lvl1pPr>
          </a:lstStyle>
          <a:p>
            <a:pPr>
              <a:defRPr/>
            </a:pPr>
            <a:fld id="{022692B7-C944-4592-9759-E60C440CF6B0}" type="slidenum">
              <a:rPr lang="de-DE"/>
              <a:pPr>
                <a:defRPr/>
              </a:pPr>
              <a:t>‹Nr.›</a:t>
            </a:fld>
            <a:endParaRPr lang="de-DE"/>
          </a:p>
        </p:txBody>
      </p:sp>
    </p:spTree>
  </p:cSld>
  <p:clrMap bg1="dk2" tx1="lt1" bg2="dk1" tx2="lt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Lst>
  <p:transition spd="slow">
    <p:fade thruBlk="1"/>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smtClean="0"/>
              <a:t>Klicken Sie, um das Format des Titel-Masters zu bearbeiten.</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smtClean="0"/>
              <a:t>Klicken Sie, um die Textformatierung des Masters zu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cs typeface="+mn-cs"/>
              </a:defRPr>
            </a:lvl1pPr>
          </a:lstStyle>
          <a:p>
            <a:pPr>
              <a:defRPr/>
            </a:pPr>
            <a:endParaRPr lang="de-DE"/>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cs typeface="+mn-cs"/>
              </a:defRPr>
            </a:lvl1pPr>
          </a:lstStyle>
          <a:p>
            <a:pPr>
              <a:defRPr/>
            </a:pPr>
            <a:endParaRPr lang="de-DE"/>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cs typeface="+mn-cs"/>
              </a:defRPr>
            </a:lvl1pPr>
          </a:lstStyle>
          <a:p>
            <a:pPr>
              <a:defRPr/>
            </a:pPr>
            <a:fld id="{80D5AD25-AD31-4496-B8AF-625381893749}" type="slidenum">
              <a:rPr lang="de-DE"/>
              <a:pPr>
                <a:defRPr/>
              </a:pPr>
              <a:t>‹Nr.›</a:t>
            </a:fld>
            <a:endParaRPr lang="de-DE"/>
          </a:p>
        </p:txBody>
      </p:sp>
    </p:spTree>
  </p:cSld>
  <p:clrMap bg1="dk2" tx1="lt1" bg2="dk1" tx2="lt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ransition spd="slow">
    <p:fade thruBlk="1"/>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457200" y="274638"/>
            <a:ext cx="82296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smtClean="0"/>
              <a:t>Titelmasterformat durch Klicken bearbeiten</a:t>
            </a:r>
          </a:p>
        </p:txBody>
      </p:sp>
      <p:sp>
        <p:nvSpPr>
          <p:cNvPr id="1027" name="Textplatzhalt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smtClean="0"/>
              <a:t>Textmasterformat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964509B8-843D-43E9-B1A4-1F41E52CE413}" type="datetimeFigureOut">
              <a:rPr lang="de-DE">
                <a:solidFill>
                  <a:prstClr val="black">
                    <a:tint val="75000"/>
                  </a:prstClr>
                </a:solidFill>
              </a:rPr>
              <a:pPr>
                <a:defRPr/>
              </a:pPr>
              <a:t>28.01.2016</a:t>
            </a:fld>
            <a:endParaRPr lang="de-DE">
              <a:solidFill>
                <a:prstClr val="black">
                  <a:tint val="75000"/>
                </a:prstClr>
              </a:solidFill>
            </a:endParaRP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de-DE">
              <a:solidFill>
                <a:prstClr val="black">
                  <a:tint val="75000"/>
                </a:prstClr>
              </a:solidFill>
            </a:endParaRP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418CCCD5-7B8C-4410-A3A0-5B8773578255}"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1091506502"/>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ransition spd="slow">
    <p:fade thruBlk="1"/>
  </p:transition>
  <p:timing>
    <p:tnLst>
      <p:par>
        <p:cTn id="1" dur="indefinite" restart="never" nodeType="tmRoot"/>
      </p:par>
    </p:tnLst>
  </p:timing>
  <p:txStyles>
    <p:titleStyle>
      <a:lvl1pPr algn="ctr" rtl="0" eaLnBrk="0" fontAlgn="base" hangingPunct="0">
        <a:spcBef>
          <a:spcPct val="0"/>
        </a:spcBef>
        <a:spcAft>
          <a:spcPct val="0"/>
        </a:spcAft>
        <a:defRPr sz="2800" b="1" kern="1200">
          <a:solidFill>
            <a:schemeClr val="tx1"/>
          </a:solidFill>
          <a:latin typeface="+mj-lt"/>
          <a:ea typeface="+mj-ea"/>
          <a:cs typeface="+mj-cs"/>
        </a:defRPr>
      </a:lvl1pPr>
      <a:lvl2pPr algn="ctr" rtl="0" eaLnBrk="0" fontAlgn="base" hangingPunct="0">
        <a:spcBef>
          <a:spcPct val="0"/>
        </a:spcBef>
        <a:spcAft>
          <a:spcPct val="0"/>
        </a:spcAft>
        <a:defRPr sz="2800" b="1">
          <a:solidFill>
            <a:schemeClr val="tx1"/>
          </a:solidFill>
          <a:latin typeface="Arial" charset="0"/>
        </a:defRPr>
      </a:lvl2pPr>
      <a:lvl3pPr algn="ctr" rtl="0" eaLnBrk="0" fontAlgn="base" hangingPunct="0">
        <a:spcBef>
          <a:spcPct val="0"/>
        </a:spcBef>
        <a:spcAft>
          <a:spcPct val="0"/>
        </a:spcAft>
        <a:defRPr sz="2800" b="1">
          <a:solidFill>
            <a:schemeClr val="tx1"/>
          </a:solidFill>
          <a:latin typeface="Arial" charset="0"/>
        </a:defRPr>
      </a:lvl3pPr>
      <a:lvl4pPr algn="ctr" rtl="0" eaLnBrk="0" fontAlgn="base" hangingPunct="0">
        <a:spcBef>
          <a:spcPct val="0"/>
        </a:spcBef>
        <a:spcAft>
          <a:spcPct val="0"/>
        </a:spcAft>
        <a:defRPr sz="2800" b="1">
          <a:solidFill>
            <a:schemeClr val="tx1"/>
          </a:solidFill>
          <a:latin typeface="Arial" charset="0"/>
        </a:defRPr>
      </a:lvl4pPr>
      <a:lvl5pPr algn="ctr" rtl="0" eaLnBrk="0" fontAlgn="base" hangingPunct="0">
        <a:spcBef>
          <a:spcPct val="0"/>
        </a:spcBef>
        <a:spcAft>
          <a:spcPct val="0"/>
        </a:spcAft>
        <a:defRPr sz="2800" b="1">
          <a:solidFill>
            <a:schemeClr val="tx1"/>
          </a:solidFill>
          <a:latin typeface="Arial" charset="0"/>
        </a:defRPr>
      </a:lvl5pPr>
      <a:lvl6pPr marL="457200" algn="ctr" rtl="0" fontAlgn="base">
        <a:spcBef>
          <a:spcPct val="0"/>
        </a:spcBef>
        <a:spcAft>
          <a:spcPct val="0"/>
        </a:spcAft>
        <a:defRPr sz="2800">
          <a:solidFill>
            <a:schemeClr val="tx1"/>
          </a:solidFill>
          <a:latin typeface="Arial" charset="0"/>
        </a:defRPr>
      </a:lvl6pPr>
      <a:lvl7pPr marL="914400" algn="ctr" rtl="0" fontAlgn="base">
        <a:spcBef>
          <a:spcPct val="0"/>
        </a:spcBef>
        <a:spcAft>
          <a:spcPct val="0"/>
        </a:spcAft>
        <a:defRPr sz="2800">
          <a:solidFill>
            <a:schemeClr val="tx1"/>
          </a:solidFill>
          <a:latin typeface="Arial" charset="0"/>
        </a:defRPr>
      </a:lvl7pPr>
      <a:lvl8pPr marL="1371600" algn="ctr" rtl="0" fontAlgn="base">
        <a:spcBef>
          <a:spcPct val="0"/>
        </a:spcBef>
        <a:spcAft>
          <a:spcPct val="0"/>
        </a:spcAft>
        <a:defRPr sz="2800">
          <a:solidFill>
            <a:schemeClr val="tx1"/>
          </a:solidFill>
          <a:latin typeface="Arial" charset="0"/>
        </a:defRPr>
      </a:lvl8pPr>
      <a:lvl9pPr marL="1828800" algn="ctr" rtl="0" fontAlgn="base">
        <a:spcBef>
          <a:spcPct val="0"/>
        </a:spcBef>
        <a:spcAft>
          <a:spcPct val="0"/>
        </a:spcAft>
        <a:defRPr sz="2800">
          <a:solidFill>
            <a:schemeClr val="tx1"/>
          </a:solidFill>
          <a:latin typeface="Arial" charset="0"/>
        </a:defRPr>
      </a:lvl9pPr>
    </p:titleStyle>
    <p:bodyStyle>
      <a:lvl1pPr marL="342900" indent="-3429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457200" y="274638"/>
            <a:ext cx="82296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smtClean="0"/>
              <a:t>Titelmasterformat durch Klicken bearbeiten</a:t>
            </a:r>
          </a:p>
        </p:txBody>
      </p:sp>
      <p:sp>
        <p:nvSpPr>
          <p:cNvPr id="1027" name="Textplatzhalt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smtClean="0"/>
              <a:t>Textmasterformat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964509B8-843D-43E9-B1A4-1F41E52CE413}" type="datetimeFigureOut">
              <a:rPr lang="de-DE">
                <a:solidFill>
                  <a:prstClr val="black">
                    <a:tint val="75000"/>
                  </a:prstClr>
                </a:solidFill>
              </a:rPr>
              <a:pPr>
                <a:defRPr/>
              </a:pPr>
              <a:t>28.01.2016</a:t>
            </a:fld>
            <a:endParaRPr lang="de-DE">
              <a:solidFill>
                <a:prstClr val="black">
                  <a:tint val="75000"/>
                </a:prstClr>
              </a:solidFill>
            </a:endParaRP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de-DE">
              <a:solidFill>
                <a:prstClr val="black">
                  <a:tint val="75000"/>
                </a:prstClr>
              </a:solidFill>
            </a:endParaRP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418CCCD5-7B8C-4410-A3A0-5B8773578255}"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2898095177"/>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ransition spd="slow">
    <p:fade thruBlk="1"/>
  </p:transition>
  <p:timing>
    <p:tnLst>
      <p:par>
        <p:cTn id="1" dur="indefinite" restart="never" nodeType="tmRoot"/>
      </p:par>
    </p:tnLst>
  </p:timing>
  <p:txStyles>
    <p:titleStyle>
      <a:lvl1pPr algn="ctr" rtl="0" eaLnBrk="0" fontAlgn="base" hangingPunct="0">
        <a:spcBef>
          <a:spcPct val="0"/>
        </a:spcBef>
        <a:spcAft>
          <a:spcPct val="0"/>
        </a:spcAft>
        <a:defRPr sz="2800" b="1" kern="1200">
          <a:solidFill>
            <a:schemeClr val="tx1"/>
          </a:solidFill>
          <a:latin typeface="+mj-lt"/>
          <a:ea typeface="+mj-ea"/>
          <a:cs typeface="+mj-cs"/>
        </a:defRPr>
      </a:lvl1pPr>
      <a:lvl2pPr algn="ctr" rtl="0" eaLnBrk="0" fontAlgn="base" hangingPunct="0">
        <a:spcBef>
          <a:spcPct val="0"/>
        </a:spcBef>
        <a:spcAft>
          <a:spcPct val="0"/>
        </a:spcAft>
        <a:defRPr sz="2800" b="1">
          <a:solidFill>
            <a:schemeClr val="tx1"/>
          </a:solidFill>
          <a:latin typeface="Arial" charset="0"/>
        </a:defRPr>
      </a:lvl2pPr>
      <a:lvl3pPr algn="ctr" rtl="0" eaLnBrk="0" fontAlgn="base" hangingPunct="0">
        <a:spcBef>
          <a:spcPct val="0"/>
        </a:spcBef>
        <a:spcAft>
          <a:spcPct val="0"/>
        </a:spcAft>
        <a:defRPr sz="2800" b="1">
          <a:solidFill>
            <a:schemeClr val="tx1"/>
          </a:solidFill>
          <a:latin typeface="Arial" charset="0"/>
        </a:defRPr>
      </a:lvl3pPr>
      <a:lvl4pPr algn="ctr" rtl="0" eaLnBrk="0" fontAlgn="base" hangingPunct="0">
        <a:spcBef>
          <a:spcPct val="0"/>
        </a:spcBef>
        <a:spcAft>
          <a:spcPct val="0"/>
        </a:spcAft>
        <a:defRPr sz="2800" b="1">
          <a:solidFill>
            <a:schemeClr val="tx1"/>
          </a:solidFill>
          <a:latin typeface="Arial" charset="0"/>
        </a:defRPr>
      </a:lvl4pPr>
      <a:lvl5pPr algn="ctr" rtl="0" eaLnBrk="0" fontAlgn="base" hangingPunct="0">
        <a:spcBef>
          <a:spcPct val="0"/>
        </a:spcBef>
        <a:spcAft>
          <a:spcPct val="0"/>
        </a:spcAft>
        <a:defRPr sz="2800" b="1">
          <a:solidFill>
            <a:schemeClr val="tx1"/>
          </a:solidFill>
          <a:latin typeface="Arial" charset="0"/>
        </a:defRPr>
      </a:lvl5pPr>
      <a:lvl6pPr marL="457200" algn="ctr" rtl="0" fontAlgn="base">
        <a:spcBef>
          <a:spcPct val="0"/>
        </a:spcBef>
        <a:spcAft>
          <a:spcPct val="0"/>
        </a:spcAft>
        <a:defRPr sz="2800">
          <a:solidFill>
            <a:schemeClr val="tx1"/>
          </a:solidFill>
          <a:latin typeface="Arial" charset="0"/>
        </a:defRPr>
      </a:lvl6pPr>
      <a:lvl7pPr marL="914400" algn="ctr" rtl="0" fontAlgn="base">
        <a:spcBef>
          <a:spcPct val="0"/>
        </a:spcBef>
        <a:spcAft>
          <a:spcPct val="0"/>
        </a:spcAft>
        <a:defRPr sz="2800">
          <a:solidFill>
            <a:schemeClr val="tx1"/>
          </a:solidFill>
          <a:latin typeface="Arial" charset="0"/>
        </a:defRPr>
      </a:lvl7pPr>
      <a:lvl8pPr marL="1371600" algn="ctr" rtl="0" fontAlgn="base">
        <a:spcBef>
          <a:spcPct val="0"/>
        </a:spcBef>
        <a:spcAft>
          <a:spcPct val="0"/>
        </a:spcAft>
        <a:defRPr sz="2800">
          <a:solidFill>
            <a:schemeClr val="tx1"/>
          </a:solidFill>
          <a:latin typeface="Arial" charset="0"/>
        </a:defRPr>
      </a:lvl8pPr>
      <a:lvl9pPr marL="1828800" algn="ctr" rtl="0" fontAlgn="base">
        <a:spcBef>
          <a:spcPct val="0"/>
        </a:spcBef>
        <a:spcAft>
          <a:spcPct val="0"/>
        </a:spcAft>
        <a:defRPr sz="2800">
          <a:solidFill>
            <a:schemeClr val="tx1"/>
          </a:solidFill>
          <a:latin typeface="Arial" charset="0"/>
        </a:defRPr>
      </a:lvl9pPr>
    </p:titleStyle>
    <p:bodyStyle>
      <a:lvl1pPr marL="342900" indent="-3429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457200" y="274638"/>
            <a:ext cx="82296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smtClean="0"/>
              <a:t>Titelmasterformat durch Klicken bearbeiten</a:t>
            </a:r>
          </a:p>
        </p:txBody>
      </p:sp>
      <p:sp>
        <p:nvSpPr>
          <p:cNvPr id="1027" name="Textplatzhalt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smtClean="0"/>
              <a:t>Textmasterformat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964509B8-843D-43E9-B1A4-1F41E52CE413}" type="datetimeFigureOut">
              <a:rPr lang="de-DE">
                <a:solidFill>
                  <a:prstClr val="black">
                    <a:tint val="75000"/>
                  </a:prstClr>
                </a:solidFill>
              </a:rPr>
              <a:pPr>
                <a:defRPr/>
              </a:pPr>
              <a:t>28.01.2016</a:t>
            </a:fld>
            <a:endParaRPr lang="de-DE">
              <a:solidFill>
                <a:prstClr val="black">
                  <a:tint val="75000"/>
                </a:prstClr>
              </a:solidFill>
            </a:endParaRP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de-DE">
              <a:solidFill>
                <a:prstClr val="black">
                  <a:tint val="75000"/>
                </a:prstClr>
              </a:solidFill>
            </a:endParaRP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418CCCD5-7B8C-4410-A3A0-5B8773578255}"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3838401883"/>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Lst>
  <p:transition spd="slow">
    <p:fade thruBlk="1"/>
  </p:transition>
  <p:timing>
    <p:tnLst>
      <p:par>
        <p:cTn id="1" dur="indefinite" restart="never" nodeType="tmRoot"/>
      </p:par>
    </p:tnLst>
  </p:timing>
  <p:txStyles>
    <p:titleStyle>
      <a:lvl1pPr algn="ctr" rtl="0" eaLnBrk="0" fontAlgn="base" hangingPunct="0">
        <a:spcBef>
          <a:spcPct val="0"/>
        </a:spcBef>
        <a:spcAft>
          <a:spcPct val="0"/>
        </a:spcAft>
        <a:defRPr sz="2800" b="1" kern="1200">
          <a:solidFill>
            <a:schemeClr val="tx1"/>
          </a:solidFill>
          <a:latin typeface="+mj-lt"/>
          <a:ea typeface="+mj-ea"/>
          <a:cs typeface="+mj-cs"/>
        </a:defRPr>
      </a:lvl1pPr>
      <a:lvl2pPr algn="ctr" rtl="0" eaLnBrk="0" fontAlgn="base" hangingPunct="0">
        <a:spcBef>
          <a:spcPct val="0"/>
        </a:spcBef>
        <a:spcAft>
          <a:spcPct val="0"/>
        </a:spcAft>
        <a:defRPr sz="2800" b="1">
          <a:solidFill>
            <a:schemeClr val="tx1"/>
          </a:solidFill>
          <a:latin typeface="Arial" charset="0"/>
        </a:defRPr>
      </a:lvl2pPr>
      <a:lvl3pPr algn="ctr" rtl="0" eaLnBrk="0" fontAlgn="base" hangingPunct="0">
        <a:spcBef>
          <a:spcPct val="0"/>
        </a:spcBef>
        <a:spcAft>
          <a:spcPct val="0"/>
        </a:spcAft>
        <a:defRPr sz="2800" b="1">
          <a:solidFill>
            <a:schemeClr val="tx1"/>
          </a:solidFill>
          <a:latin typeface="Arial" charset="0"/>
        </a:defRPr>
      </a:lvl3pPr>
      <a:lvl4pPr algn="ctr" rtl="0" eaLnBrk="0" fontAlgn="base" hangingPunct="0">
        <a:spcBef>
          <a:spcPct val="0"/>
        </a:spcBef>
        <a:spcAft>
          <a:spcPct val="0"/>
        </a:spcAft>
        <a:defRPr sz="2800" b="1">
          <a:solidFill>
            <a:schemeClr val="tx1"/>
          </a:solidFill>
          <a:latin typeface="Arial" charset="0"/>
        </a:defRPr>
      </a:lvl4pPr>
      <a:lvl5pPr algn="ctr" rtl="0" eaLnBrk="0" fontAlgn="base" hangingPunct="0">
        <a:spcBef>
          <a:spcPct val="0"/>
        </a:spcBef>
        <a:spcAft>
          <a:spcPct val="0"/>
        </a:spcAft>
        <a:defRPr sz="2800" b="1">
          <a:solidFill>
            <a:schemeClr val="tx1"/>
          </a:solidFill>
          <a:latin typeface="Arial" charset="0"/>
        </a:defRPr>
      </a:lvl5pPr>
      <a:lvl6pPr marL="457200" algn="ctr" rtl="0" fontAlgn="base">
        <a:spcBef>
          <a:spcPct val="0"/>
        </a:spcBef>
        <a:spcAft>
          <a:spcPct val="0"/>
        </a:spcAft>
        <a:defRPr sz="2800">
          <a:solidFill>
            <a:schemeClr val="tx1"/>
          </a:solidFill>
          <a:latin typeface="Arial" charset="0"/>
        </a:defRPr>
      </a:lvl6pPr>
      <a:lvl7pPr marL="914400" algn="ctr" rtl="0" fontAlgn="base">
        <a:spcBef>
          <a:spcPct val="0"/>
        </a:spcBef>
        <a:spcAft>
          <a:spcPct val="0"/>
        </a:spcAft>
        <a:defRPr sz="2800">
          <a:solidFill>
            <a:schemeClr val="tx1"/>
          </a:solidFill>
          <a:latin typeface="Arial" charset="0"/>
        </a:defRPr>
      </a:lvl7pPr>
      <a:lvl8pPr marL="1371600" algn="ctr" rtl="0" fontAlgn="base">
        <a:spcBef>
          <a:spcPct val="0"/>
        </a:spcBef>
        <a:spcAft>
          <a:spcPct val="0"/>
        </a:spcAft>
        <a:defRPr sz="2800">
          <a:solidFill>
            <a:schemeClr val="tx1"/>
          </a:solidFill>
          <a:latin typeface="Arial" charset="0"/>
        </a:defRPr>
      </a:lvl8pPr>
      <a:lvl9pPr marL="1828800" algn="ctr" rtl="0" fontAlgn="base">
        <a:spcBef>
          <a:spcPct val="0"/>
        </a:spcBef>
        <a:spcAft>
          <a:spcPct val="0"/>
        </a:spcAft>
        <a:defRPr sz="2800">
          <a:solidFill>
            <a:schemeClr val="tx1"/>
          </a:solidFill>
          <a:latin typeface="Arial" charset="0"/>
        </a:defRPr>
      </a:lvl9pPr>
    </p:titleStyle>
    <p:bodyStyle>
      <a:lvl1pPr marL="342900" indent="-3429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1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jpe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jpe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jpeg"/><Relationship Id="rId1" Type="http://schemas.openxmlformats.org/officeDocument/2006/relationships/slideLayout" Target="../slideLayouts/slideLayout40.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51.xml"/><Relationship Id="rId5" Type="http://schemas.openxmlformats.org/officeDocument/2006/relationships/image" Target="../media/image31.jpe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2.xml"/></Relationships>
</file>

<file path=ppt/slides/_rels/slide25.xml.rels><?xml version="1.0" encoding="UTF-8" standalone="yes"?>
<Relationships xmlns="http://schemas.openxmlformats.org/package/2006/relationships"><Relationship Id="rId3" Type="http://schemas.microsoft.com/office/2007/relationships/media" Target="../media/media5.wmv"/><Relationship Id="rId7" Type="http://schemas.openxmlformats.org/officeDocument/2006/relationships/image" Target="../media/image33.png"/><Relationship Id="rId2" Type="http://schemas.openxmlformats.org/officeDocument/2006/relationships/video" Target="../media/media4.wmv"/><Relationship Id="rId1" Type="http://schemas.microsoft.com/office/2007/relationships/media" Target="../media/media4.wmv"/><Relationship Id="rId6" Type="http://schemas.openxmlformats.org/officeDocument/2006/relationships/image" Target="../media/image32.png"/><Relationship Id="rId5" Type="http://schemas.openxmlformats.org/officeDocument/2006/relationships/slideLayout" Target="../slideLayouts/slideLayout51.xml"/><Relationship Id="rId4" Type="http://schemas.openxmlformats.org/officeDocument/2006/relationships/video" Target="../media/media5.wmv"/></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video" Target="../media/media6.wmv"/><Relationship Id="rId1" Type="http://schemas.microsoft.com/office/2007/relationships/media" Target="../media/media6.wmv"/><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video" Target="../media/media7.wmv"/><Relationship Id="rId1" Type="http://schemas.microsoft.com/office/2007/relationships/media" Target="../media/media7.wmv"/><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6.png"/><Relationship Id="rId1" Type="http://schemas.openxmlformats.org/officeDocument/2006/relationships/slideLayout" Target="../slideLayouts/slideLayout51.xml"/><Relationship Id="rId5" Type="http://schemas.microsoft.com/office/2007/relationships/hdphoto" Target="../media/hdphoto5.wdp"/><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8" Type="http://schemas.openxmlformats.org/officeDocument/2006/relationships/image" Target="../media/image5.jpeg"/><Relationship Id="rId3" Type="http://schemas.microsoft.com/office/2007/relationships/media" Target="file:///C:\Users\hzlsommep\Documents\Vortr&#228;ge\Berlin%20DGK\Material%20VT\Rhythmo_update\d_short_axis.wmv" TargetMode="External"/><Relationship Id="rId7" Type="http://schemas.openxmlformats.org/officeDocument/2006/relationships/image" Target="../media/image4.jpeg"/><Relationship Id="rId2" Type="http://schemas.openxmlformats.org/officeDocument/2006/relationships/video" Target="file:///C:\Users\hzlsommep\Documents\Vortr&#228;ge\Berlin%20DGK\Material%20VT\Rhythmo_update\d_4ch.wmv" TargetMode="External"/><Relationship Id="rId1" Type="http://schemas.microsoft.com/office/2007/relationships/media" Target="file:///C:\Users\hzlsommep\Documents\Vortr&#228;ge\Berlin%20DGK\Material%20VT\Rhythmo_update\d_4ch.wmv" TargetMode="External"/><Relationship Id="rId6" Type="http://schemas.openxmlformats.org/officeDocument/2006/relationships/notesSlide" Target="../notesSlides/notesSlide5.xml"/><Relationship Id="rId5" Type="http://schemas.openxmlformats.org/officeDocument/2006/relationships/slideLayout" Target="../slideLayouts/slideLayout19.xml"/><Relationship Id="rId10" Type="http://schemas.openxmlformats.org/officeDocument/2006/relationships/image" Target="../media/image7.png"/><Relationship Id="rId4" Type="http://schemas.openxmlformats.org/officeDocument/2006/relationships/video" Target="file:///C:\Users\hzlsommep\Documents\Vortr&#228;ge\Berlin%20DGK\Material%20VT\Rhythmo_update\d_short_axis.wmv" TargetMode="External"/><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Text Box 5"/>
          <p:cNvSpPr txBox="1">
            <a:spLocks noChangeArrowheads="1"/>
          </p:cNvSpPr>
          <p:nvPr/>
        </p:nvSpPr>
        <p:spPr bwMode="auto">
          <a:xfrm>
            <a:off x="2267744" y="5661248"/>
            <a:ext cx="433189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Times New Roman" pitchFamily="18" charset="0"/>
              </a:defRPr>
            </a:lvl1pPr>
            <a:lvl2pPr marL="742950" indent="-285750">
              <a:defRPr sz="900">
                <a:solidFill>
                  <a:schemeClr val="tx1"/>
                </a:solidFill>
                <a:latin typeface="Times New Roman" pitchFamily="18" charset="0"/>
              </a:defRPr>
            </a:lvl2pPr>
            <a:lvl3pPr marL="1143000" indent="-228600">
              <a:defRPr sz="900">
                <a:solidFill>
                  <a:schemeClr val="tx1"/>
                </a:solidFill>
                <a:latin typeface="Times New Roman" pitchFamily="18" charset="0"/>
              </a:defRPr>
            </a:lvl3pPr>
            <a:lvl4pPr marL="1600200" indent="-228600">
              <a:defRPr sz="900">
                <a:solidFill>
                  <a:schemeClr val="tx1"/>
                </a:solidFill>
                <a:latin typeface="Times New Roman" pitchFamily="18" charset="0"/>
              </a:defRPr>
            </a:lvl4pPr>
            <a:lvl5pPr marL="2057400" indent="-228600">
              <a:defRPr sz="900">
                <a:solidFill>
                  <a:schemeClr val="tx1"/>
                </a:solidFill>
                <a:latin typeface="Times New Roman" pitchFamily="18" charset="0"/>
              </a:defRPr>
            </a:lvl5pPr>
            <a:lvl6pPr marL="2514600" indent="-228600" eaLnBrk="0" fontAlgn="base" hangingPunct="0">
              <a:spcBef>
                <a:spcPct val="0"/>
              </a:spcBef>
              <a:spcAft>
                <a:spcPct val="0"/>
              </a:spcAft>
              <a:defRPr sz="900">
                <a:solidFill>
                  <a:schemeClr val="tx1"/>
                </a:solidFill>
                <a:latin typeface="Times New Roman" pitchFamily="18" charset="0"/>
              </a:defRPr>
            </a:lvl6pPr>
            <a:lvl7pPr marL="2971800" indent="-228600" eaLnBrk="0" fontAlgn="base" hangingPunct="0">
              <a:spcBef>
                <a:spcPct val="0"/>
              </a:spcBef>
              <a:spcAft>
                <a:spcPct val="0"/>
              </a:spcAft>
              <a:defRPr sz="900">
                <a:solidFill>
                  <a:schemeClr val="tx1"/>
                </a:solidFill>
                <a:latin typeface="Times New Roman" pitchFamily="18" charset="0"/>
              </a:defRPr>
            </a:lvl7pPr>
            <a:lvl8pPr marL="3429000" indent="-228600" eaLnBrk="0" fontAlgn="base" hangingPunct="0">
              <a:spcBef>
                <a:spcPct val="0"/>
              </a:spcBef>
              <a:spcAft>
                <a:spcPct val="0"/>
              </a:spcAft>
              <a:defRPr sz="900">
                <a:solidFill>
                  <a:schemeClr val="tx1"/>
                </a:solidFill>
                <a:latin typeface="Times New Roman" pitchFamily="18" charset="0"/>
              </a:defRPr>
            </a:lvl8pPr>
            <a:lvl9pPr marL="3886200" indent="-228600" eaLnBrk="0" fontAlgn="base" hangingPunct="0">
              <a:spcBef>
                <a:spcPct val="0"/>
              </a:spcBef>
              <a:spcAft>
                <a:spcPct val="0"/>
              </a:spcAft>
              <a:defRPr sz="900">
                <a:solidFill>
                  <a:schemeClr val="tx1"/>
                </a:solidFill>
                <a:latin typeface="Times New Roman" pitchFamily="18" charset="0"/>
              </a:defRPr>
            </a:lvl9pPr>
          </a:lstStyle>
          <a:p>
            <a:pPr algn="ctr" eaLnBrk="0" hangingPunct="0">
              <a:defRPr/>
            </a:pPr>
            <a:r>
              <a:rPr lang="de-DE" sz="2000" dirty="0" smtClean="0">
                <a:solidFill>
                  <a:schemeClr val="bg2"/>
                </a:solidFill>
                <a:latin typeface="Arial" pitchFamily="34" charset="0"/>
                <a:cs typeface="+mn-cs"/>
              </a:rPr>
              <a:t>Philipp Sommer, M.D., FHRS, FESC</a:t>
            </a:r>
          </a:p>
          <a:p>
            <a:pPr algn="ctr" eaLnBrk="0" hangingPunct="0">
              <a:defRPr/>
            </a:pPr>
            <a:r>
              <a:rPr lang="de-DE" sz="2000" dirty="0" smtClean="0">
                <a:solidFill>
                  <a:schemeClr val="bg2"/>
                </a:solidFill>
                <a:latin typeface="Arial" pitchFamily="34" charset="0"/>
              </a:rPr>
              <a:t>Heart Center University Leipzig</a:t>
            </a:r>
          </a:p>
          <a:p>
            <a:pPr algn="ctr" eaLnBrk="0" hangingPunct="0">
              <a:defRPr/>
            </a:pPr>
            <a:r>
              <a:rPr lang="de-DE" sz="2000" dirty="0" err="1" smtClean="0">
                <a:solidFill>
                  <a:schemeClr val="bg2"/>
                </a:solidFill>
                <a:latin typeface="Arial" pitchFamily="34" charset="0"/>
                <a:cs typeface="+mn-cs"/>
              </a:rPr>
              <a:t>Dept</a:t>
            </a:r>
            <a:r>
              <a:rPr lang="de-DE" sz="2000" dirty="0" smtClean="0">
                <a:solidFill>
                  <a:schemeClr val="bg2"/>
                </a:solidFill>
                <a:latin typeface="Arial" pitchFamily="34" charset="0"/>
                <a:cs typeface="+mn-cs"/>
              </a:rPr>
              <a:t>. </a:t>
            </a:r>
            <a:r>
              <a:rPr lang="de-DE" sz="2000" dirty="0" err="1" smtClean="0">
                <a:solidFill>
                  <a:schemeClr val="bg2"/>
                </a:solidFill>
                <a:latin typeface="Arial" pitchFamily="34" charset="0"/>
                <a:cs typeface="+mn-cs"/>
              </a:rPr>
              <a:t>of</a:t>
            </a:r>
            <a:r>
              <a:rPr lang="de-DE" sz="2000" dirty="0" smtClean="0">
                <a:solidFill>
                  <a:schemeClr val="bg2"/>
                </a:solidFill>
                <a:latin typeface="Arial" pitchFamily="34" charset="0"/>
                <a:cs typeface="+mn-cs"/>
              </a:rPr>
              <a:t> </a:t>
            </a:r>
            <a:r>
              <a:rPr lang="de-DE" sz="2000" dirty="0" err="1" smtClean="0">
                <a:solidFill>
                  <a:schemeClr val="bg2"/>
                </a:solidFill>
                <a:latin typeface="Arial" pitchFamily="34" charset="0"/>
                <a:cs typeface="+mn-cs"/>
              </a:rPr>
              <a:t>electrophysiology</a:t>
            </a:r>
            <a:endParaRPr lang="de-DE" sz="2000" dirty="0" smtClean="0">
              <a:solidFill>
                <a:schemeClr val="bg2"/>
              </a:solidFill>
              <a:latin typeface="Arial" pitchFamily="34" charset="0"/>
              <a:cs typeface="+mn-cs"/>
            </a:endParaRPr>
          </a:p>
        </p:txBody>
      </p:sp>
      <p:sp>
        <p:nvSpPr>
          <p:cNvPr id="51204" name="Line 7"/>
          <p:cNvSpPr>
            <a:spLocks noChangeShapeType="1"/>
          </p:cNvSpPr>
          <p:nvPr/>
        </p:nvSpPr>
        <p:spPr bwMode="auto">
          <a:xfrm>
            <a:off x="2411760" y="548680"/>
            <a:ext cx="4176464" cy="0"/>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eaLnBrk="0" hangingPunct="0">
              <a:defRPr/>
            </a:pPr>
            <a:endParaRPr lang="de-DE" sz="900">
              <a:solidFill>
                <a:schemeClr val="bg2"/>
              </a:solidFill>
              <a:cs typeface="+mn-cs"/>
            </a:endParaRPr>
          </a:p>
        </p:txBody>
      </p:sp>
      <p:pic>
        <p:nvPicPr>
          <p:cNvPr id="45061" name="Picture 9" descr="Herzzentrum"/>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1988840"/>
            <a:ext cx="5400253" cy="343515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
        <p:nvSpPr>
          <p:cNvPr id="15365" name="Text Box 6"/>
          <p:cNvSpPr txBox="1">
            <a:spLocks noChangeArrowheads="1"/>
          </p:cNvSpPr>
          <p:nvPr/>
        </p:nvSpPr>
        <p:spPr bwMode="auto">
          <a:xfrm>
            <a:off x="1259632" y="44624"/>
            <a:ext cx="658250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r>
              <a:rPr lang="de-DE" altLang="de-DE" sz="2000" dirty="0" smtClean="0">
                <a:solidFill>
                  <a:schemeClr val="bg2"/>
                </a:solidFill>
                <a:latin typeface="Arial" pitchFamily="34" charset="0"/>
              </a:rPr>
              <a:t>SCMR </a:t>
            </a:r>
            <a:r>
              <a:rPr lang="de-DE" altLang="de-DE" sz="2000" dirty="0" err="1" smtClean="0">
                <a:solidFill>
                  <a:schemeClr val="bg2"/>
                </a:solidFill>
                <a:latin typeface="Arial" pitchFamily="34" charset="0"/>
              </a:rPr>
              <a:t>pre-conference</a:t>
            </a:r>
            <a:r>
              <a:rPr lang="de-DE" altLang="de-DE" sz="2000" dirty="0" smtClean="0">
                <a:solidFill>
                  <a:schemeClr val="bg2"/>
                </a:solidFill>
                <a:latin typeface="Arial" pitchFamily="34" charset="0"/>
              </a:rPr>
              <a:t> </a:t>
            </a:r>
            <a:r>
              <a:rPr lang="de-DE" altLang="de-DE" sz="2000" dirty="0" err="1" smtClean="0">
                <a:solidFill>
                  <a:schemeClr val="bg2"/>
                </a:solidFill>
                <a:latin typeface="Arial" pitchFamily="34" charset="0"/>
              </a:rPr>
              <a:t>workshop</a:t>
            </a:r>
            <a:r>
              <a:rPr lang="de-DE" altLang="de-DE" sz="2000" dirty="0" smtClean="0">
                <a:solidFill>
                  <a:schemeClr val="bg2"/>
                </a:solidFill>
                <a:latin typeface="Arial" pitchFamily="34" charset="0"/>
              </a:rPr>
              <a:t> 28.1.2016 Los Angeles</a:t>
            </a:r>
            <a:endParaRPr lang="en-GB" altLang="de-DE" sz="2000" dirty="0">
              <a:solidFill>
                <a:schemeClr val="bg2"/>
              </a:solidFill>
              <a:latin typeface="Arial" pitchFamily="34" charset="0"/>
            </a:endParaRPr>
          </a:p>
        </p:txBody>
      </p:sp>
      <p:sp>
        <p:nvSpPr>
          <p:cNvPr id="15366" name="Rectangle 2"/>
          <p:cNvSpPr>
            <a:spLocks noChangeArrowheads="1"/>
          </p:cNvSpPr>
          <p:nvPr/>
        </p:nvSpPr>
        <p:spPr bwMode="auto">
          <a:xfrm>
            <a:off x="268288" y="620688"/>
            <a:ext cx="8610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a:r>
              <a:rPr lang="de-DE" altLang="de-DE" sz="3200" dirty="0" err="1" smtClean="0">
                <a:solidFill>
                  <a:schemeClr val="bg2"/>
                </a:solidFill>
                <a:latin typeface="Arial" pitchFamily="34" charset="0"/>
              </a:rPr>
              <a:t>How</a:t>
            </a:r>
            <a:r>
              <a:rPr lang="de-DE" altLang="de-DE" sz="3200" dirty="0" smtClean="0">
                <a:solidFill>
                  <a:schemeClr val="bg2"/>
                </a:solidFill>
                <a:latin typeface="Arial" pitchFamily="34" charset="0"/>
              </a:rPr>
              <a:t> </a:t>
            </a:r>
            <a:r>
              <a:rPr lang="de-DE" altLang="de-DE" sz="3200" dirty="0" err="1" smtClean="0">
                <a:solidFill>
                  <a:schemeClr val="bg2"/>
                </a:solidFill>
                <a:latin typeface="Arial" pitchFamily="34" charset="0"/>
              </a:rPr>
              <a:t>to</a:t>
            </a:r>
            <a:r>
              <a:rPr lang="de-DE" altLang="de-DE" sz="3200" dirty="0" smtClean="0">
                <a:solidFill>
                  <a:schemeClr val="bg2"/>
                </a:solidFill>
                <a:latin typeface="Arial" pitchFamily="34" charset="0"/>
              </a:rPr>
              <a:t> </a:t>
            </a:r>
            <a:r>
              <a:rPr lang="de-DE" altLang="de-DE" sz="3200" dirty="0" err="1" smtClean="0">
                <a:solidFill>
                  <a:schemeClr val="bg2"/>
                </a:solidFill>
                <a:latin typeface="Arial" pitchFamily="34" charset="0"/>
              </a:rPr>
              <a:t>start</a:t>
            </a:r>
            <a:r>
              <a:rPr lang="de-DE" altLang="de-DE" sz="3200" dirty="0" smtClean="0">
                <a:solidFill>
                  <a:schemeClr val="bg2"/>
                </a:solidFill>
                <a:latin typeface="Arial" pitchFamily="34" charset="0"/>
              </a:rPr>
              <a:t> an </a:t>
            </a:r>
          </a:p>
          <a:p>
            <a:pPr algn="ctr"/>
            <a:r>
              <a:rPr lang="de-DE" altLang="de-DE" sz="3200" dirty="0" err="1" smtClean="0">
                <a:solidFill>
                  <a:schemeClr val="bg2"/>
                </a:solidFill>
                <a:latin typeface="Arial" pitchFamily="34" charset="0"/>
              </a:rPr>
              <a:t>Electrophysiology</a:t>
            </a:r>
            <a:r>
              <a:rPr lang="de-DE" altLang="de-DE" sz="3200" dirty="0" smtClean="0">
                <a:solidFill>
                  <a:schemeClr val="bg2"/>
                </a:solidFill>
                <a:latin typeface="Arial" pitchFamily="34" charset="0"/>
              </a:rPr>
              <a:t> </a:t>
            </a:r>
            <a:r>
              <a:rPr lang="de-DE" altLang="de-DE" sz="3200" dirty="0" err="1" smtClean="0">
                <a:solidFill>
                  <a:schemeClr val="bg2"/>
                </a:solidFill>
                <a:latin typeface="Arial" pitchFamily="34" charset="0"/>
              </a:rPr>
              <a:t>iCMR</a:t>
            </a:r>
            <a:r>
              <a:rPr lang="de-DE" altLang="de-DE" sz="3200" dirty="0" smtClean="0">
                <a:solidFill>
                  <a:schemeClr val="bg2"/>
                </a:solidFill>
                <a:latin typeface="Arial" pitchFamily="34" charset="0"/>
              </a:rPr>
              <a:t> </a:t>
            </a:r>
            <a:r>
              <a:rPr lang="de-DE" altLang="de-DE" sz="3200" dirty="0" err="1" smtClean="0">
                <a:solidFill>
                  <a:schemeClr val="bg2"/>
                </a:solidFill>
                <a:latin typeface="Arial" pitchFamily="34" charset="0"/>
              </a:rPr>
              <a:t>program</a:t>
            </a:r>
            <a:endParaRPr lang="de-DE" altLang="de-DE" sz="3200" dirty="0">
              <a:solidFill>
                <a:schemeClr val="bg2"/>
              </a:solidFill>
              <a:latin typeface="Arial" pitchFamily="34" charset="0"/>
            </a:endParaRPr>
          </a:p>
        </p:txBody>
      </p:sp>
      <p:pic>
        <p:nvPicPr>
          <p:cNvPr id="1026" name="Picture 2" descr="SCMR"/>
          <p:cNvPicPr>
            <a:picLocks noChangeAspect="1" noChangeArrowheads="1"/>
          </p:cNvPicPr>
          <p:nvPr/>
        </p:nvPicPr>
        <p:blipFill rotWithShape="1">
          <a:blip r:embed="rId4">
            <a:extLst>
              <a:ext uri="{28A0092B-C50C-407E-A947-70E740481C1C}">
                <a14:useLocalDpi xmlns:a14="http://schemas.microsoft.com/office/drawing/2010/main" val="0"/>
              </a:ext>
            </a:extLst>
          </a:blip>
          <a:srcRect r="80349"/>
          <a:stretch/>
        </p:blipFill>
        <p:spPr bwMode="auto">
          <a:xfrm>
            <a:off x="209292" y="5519786"/>
            <a:ext cx="1224136" cy="11611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SCMR"/>
          <p:cNvPicPr>
            <a:picLocks noChangeAspect="1" noChangeArrowheads="1"/>
          </p:cNvPicPr>
          <p:nvPr/>
        </p:nvPicPr>
        <p:blipFill rotWithShape="1">
          <a:blip r:embed="rId4">
            <a:extLst>
              <a:ext uri="{28A0092B-C50C-407E-A947-70E740481C1C}">
                <a14:useLocalDpi xmlns:a14="http://schemas.microsoft.com/office/drawing/2010/main" val="0"/>
              </a:ext>
            </a:extLst>
          </a:blip>
          <a:srcRect r="80349"/>
          <a:stretch/>
        </p:blipFill>
        <p:spPr bwMode="auto">
          <a:xfrm>
            <a:off x="7842140" y="5519786"/>
            <a:ext cx="1224136" cy="11611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627784" y="5185768"/>
            <a:ext cx="4137671" cy="1354217"/>
          </a:xfrm>
          <a:prstGeom prst="rect">
            <a:avLst/>
          </a:prstGeom>
          <a:noFill/>
        </p:spPr>
        <p:txBody>
          <a:bodyPr wrap="none" rtlCol="0">
            <a:spAutoFit/>
          </a:bodyPr>
          <a:lstStyle/>
          <a:p>
            <a:pPr marL="185738" indent="-185738" defTabSz="714375"/>
            <a:r>
              <a:rPr lang="de-DE" sz="1800" b="1" dirty="0" err="1" smtClean="0">
                <a:solidFill>
                  <a:prstClr val="black"/>
                </a:solidFill>
                <a:latin typeface="Arial" charset="0"/>
                <a:cs typeface="Arial" charset="0"/>
              </a:rPr>
              <a:t>cine</a:t>
            </a:r>
            <a:r>
              <a:rPr lang="de-DE" sz="1800" b="1" dirty="0" smtClean="0">
                <a:solidFill>
                  <a:prstClr val="black"/>
                </a:solidFill>
                <a:latin typeface="Arial" charset="0"/>
                <a:cs typeface="Arial" charset="0"/>
              </a:rPr>
              <a:t>:</a:t>
            </a:r>
            <a:r>
              <a:rPr lang="de-DE" sz="1800" dirty="0" smtClean="0">
                <a:solidFill>
                  <a:prstClr val="black"/>
                </a:solidFill>
                <a:latin typeface="Arial" charset="0"/>
                <a:cs typeface="Arial" charset="0"/>
              </a:rPr>
              <a:t>	lateral </a:t>
            </a:r>
            <a:r>
              <a:rPr lang="de-DE" sz="1800" dirty="0" err="1" smtClean="0">
                <a:solidFill>
                  <a:prstClr val="black"/>
                </a:solidFill>
                <a:latin typeface="Arial" charset="0"/>
                <a:cs typeface="Arial" charset="0"/>
              </a:rPr>
              <a:t>hypokinesis</a:t>
            </a:r>
            <a:r>
              <a:rPr lang="de-DE" sz="1800" dirty="0" smtClean="0">
                <a:solidFill>
                  <a:prstClr val="black"/>
                </a:solidFill>
                <a:latin typeface="Arial" charset="0"/>
                <a:cs typeface="Arial" charset="0"/>
              </a:rPr>
              <a:t> </a:t>
            </a:r>
          </a:p>
          <a:p>
            <a:pPr marL="185738" indent="-185738" defTabSz="714375"/>
            <a:r>
              <a:rPr lang="de-DE" sz="1800" b="1" dirty="0" smtClean="0">
                <a:solidFill>
                  <a:prstClr val="black"/>
                </a:solidFill>
                <a:latin typeface="Arial" charset="0"/>
                <a:cs typeface="Arial" charset="0"/>
              </a:rPr>
              <a:t>EGE:</a:t>
            </a:r>
            <a:r>
              <a:rPr lang="de-DE" sz="1800" dirty="0" smtClean="0">
                <a:solidFill>
                  <a:prstClr val="black"/>
                </a:solidFill>
                <a:latin typeface="Arial" charset="0"/>
                <a:cs typeface="Arial" charset="0"/>
              </a:rPr>
              <a:t>	</a:t>
            </a:r>
            <a:r>
              <a:rPr lang="de-DE" sz="1800" dirty="0" err="1" smtClean="0">
                <a:solidFill>
                  <a:prstClr val="black"/>
                </a:solidFill>
                <a:latin typeface="Arial" charset="0"/>
                <a:cs typeface="Arial" charset="0"/>
              </a:rPr>
              <a:t>focal</a:t>
            </a:r>
            <a:r>
              <a:rPr lang="de-DE" sz="1800" dirty="0" smtClean="0">
                <a:solidFill>
                  <a:prstClr val="black"/>
                </a:solidFill>
                <a:latin typeface="Arial" charset="0"/>
                <a:cs typeface="Arial" charset="0"/>
              </a:rPr>
              <a:t> </a:t>
            </a:r>
            <a:r>
              <a:rPr lang="de-DE" sz="1800" dirty="0" err="1" smtClean="0">
                <a:solidFill>
                  <a:prstClr val="black"/>
                </a:solidFill>
                <a:latin typeface="Arial" charset="0"/>
                <a:cs typeface="Arial" charset="0"/>
              </a:rPr>
              <a:t>microvascular</a:t>
            </a:r>
            <a:r>
              <a:rPr lang="de-DE" sz="1800" dirty="0" smtClean="0">
                <a:solidFill>
                  <a:prstClr val="black"/>
                </a:solidFill>
                <a:latin typeface="Arial" charset="0"/>
                <a:cs typeface="Arial" charset="0"/>
              </a:rPr>
              <a:t> </a:t>
            </a:r>
            <a:r>
              <a:rPr lang="de-DE" sz="1800" dirty="0" err="1" smtClean="0">
                <a:solidFill>
                  <a:prstClr val="black"/>
                </a:solidFill>
                <a:latin typeface="Arial" charset="0"/>
                <a:cs typeface="Arial" charset="0"/>
              </a:rPr>
              <a:t>obstruction</a:t>
            </a:r>
            <a:r>
              <a:rPr lang="de-DE" sz="1800" b="1" dirty="0" smtClean="0">
                <a:solidFill>
                  <a:prstClr val="black"/>
                </a:solidFill>
                <a:latin typeface="Arial" charset="0"/>
                <a:cs typeface="Arial" charset="0"/>
              </a:rPr>
              <a:t> </a:t>
            </a:r>
          </a:p>
          <a:p>
            <a:pPr marL="185738" indent="-185738" defTabSz="714375"/>
            <a:r>
              <a:rPr lang="de-DE" sz="1800" b="1" dirty="0" err="1" smtClean="0">
                <a:solidFill>
                  <a:prstClr val="black"/>
                </a:solidFill>
                <a:latin typeface="Arial" charset="0"/>
                <a:cs typeface="Arial" charset="0"/>
              </a:rPr>
              <a:t>scar</a:t>
            </a:r>
            <a:r>
              <a:rPr lang="de-DE" sz="1800" b="1" dirty="0" smtClean="0">
                <a:solidFill>
                  <a:prstClr val="black"/>
                </a:solidFill>
                <a:latin typeface="Arial" charset="0"/>
                <a:cs typeface="Arial" charset="0"/>
              </a:rPr>
              <a:t>:</a:t>
            </a:r>
            <a:r>
              <a:rPr lang="de-DE" sz="1800" dirty="0" smtClean="0">
                <a:solidFill>
                  <a:prstClr val="black"/>
                </a:solidFill>
                <a:latin typeface="Arial" charset="0"/>
                <a:cs typeface="Arial" charset="0"/>
              </a:rPr>
              <a:t>	</a:t>
            </a:r>
            <a:r>
              <a:rPr lang="de-DE" sz="1800" dirty="0" err="1" smtClean="0">
                <a:solidFill>
                  <a:prstClr val="black"/>
                </a:solidFill>
                <a:latin typeface="Arial" charset="0"/>
                <a:cs typeface="Arial" charset="0"/>
              </a:rPr>
              <a:t>nearly</a:t>
            </a:r>
            <a:r>
              <a:rPr lang="de-DE" sz="1800" dirty="0" smtClean="0">
                <a:solidFill>
                  <a:prstClr val="black"/>
                </a:solidFill>
                <a:latin typeface="Arial" charset="0"/>
                <a:cs typeface="Arial" charset="0"/>
              </a:rPr>
              <a:t> </a:t>
            </a:r>
            <a:r>
              <a:rPr lang="de-DE" sz="1800" dirty="0" err="1" smtClean="0">
                <a:solidFill>
                  <a:prstClr val="black"/>
                </a:solidFill>
                <a:latin typeface="Arial" charset="0"/>
                <a:cs typeface="Arial" charset="0"/>
              </a:rPr>
              <a:t>transmural</a:t>
            </a:r>
            <a:r>
              <a:rPr lang="de-DE" sz="1800" dirty="0" smtClean="0">
                <a:solidFill>
                  <a:prstClr val="black"/>
                </a:solidFill>
                <a:latin typeface="Arial" charset="0"/>
                <a:cs typeface="Arial" charset="0"/>
              </a:rPr>
              <a:t> lateral </a:t>
            </a:r>
            <a:r>
              <a:rPr lang="de-DE" sz="1800" dirty="0" err="1" smtClean="0">
                <a:solidFill>
                  <a:prstClr val="black"/>
                </a:solidFill>
                <a:latin typeface="Arial" charset="0"/>
                <a:cs typeface="Arial" charset="0"/>
              </a:rPr>
              <a:t>scar</a:t>
            </a:r>
            <a:endParaRPr lang="de-DE" sz="1800" dirty="0" smtClean="0">
              <a:solidFill>
                <a:prstClr val="black"/>
              </a:solidFill>
              <a:latin typeface="Arial" charset="0"/>
              <a:cs typeface="Arial" charset="0"/>
            </a:endParaRPr>
          </a:p>
          <a:p>
            <a:pPr marL="185738" indent="-185738" defTabSz="714375"/>
            <a:endParaRPr lang="de-DE" sz="1400" b="1" i="1" dirty="0" smtClean="0">
              <a:solidFill>
                <a:prstClr val="black"/>
              </a:solidFill>
              <a:latin typeface="Arial" charset="0"/>
              <a:cs typeface="Arial" charset="0"/>
            </a:endParaRPr>
          </a:p>
          <a:p>
            <a:pPr marL="185738" indent="-185738" defTabSz="714375"/>
            <a:r>
              <a:rPr lang="de-DE" sz="1400" b="1" i="1" dirty="0" smtClean="0">
                <a:solidFill>
                  <a:prstClr val="black"/>
                </a:solidFill>
                <a:latin typeface="Arial" charset="0"/>
                <a:cs typeface="Arial" charset="0"/>
              </a:rPr>
              <a:t>EGE: </a:t>
            </a:r>
            <a:r>
              <a:rPr lang="de-DE" sz="1400" b="1" i="1" dirty="0" err="1" smtClean="0">
                <a:solidFill>
                  <a:prstClr val="black"/>
                </a:solidFill>
                <a:latin typeface="Arial" charset="0"/>
                <a:cs typeface="Arial" charset="0"/>
              </a:rPr>
              <a:t>early</a:t>
            </a:r>
            <a:r>
              <a:rPr lang="de-DE" sz="1400" b="1" i="1" dirty="0" smtClean="0">
                <a:solidFill>
                  <a:prstClr val="black"/>
                </a:solidFill>
                <a:latin typeface="Arial" charset="0"/>
                <a:cs typeface="Arial" charset="0"/>
              </a:rPr>
              <a:t> </a:t>
            </a:r>
            <a:r>
              <a:rPr lang="de-DE" sz="1400" b="1" i="1" dirty="0" err="1">
                <a:solidFill>
                  <a:prstClr val="black"/>
                </a:solidFill>
                <a:latin typeface="Arial" charset="0"/>
                <a:cs typeface="Arial" charset="0"/>
              </a:rPr>
              <a:t>gadolinium</a:t>
            </a:r>
            <a:r>
              <a:rPr lang="de-DE" sz="1400" b="1" i="1" dirty="0">
                <a:solidFill>
                  <a:prstClr val="black"/>
                </a:solidFill>
                <a:latin typeface="Arial" charset="0"/>
                <a:cs typeface="Arial" charset="0"/>
              </a:rPr>
              <a:t> </a:t>
            </a:r>
            <a:r>
              <a:rPr lang="de-DE" sz="1400" b="1" i="1" dirty="0" err="1" smtClean="0">
                <a:solidFill>
                  <a:prstClr val="black"/>
                </a:solidFill>
                <a:latin typeface="Arial" charset="0"/>
                <a:cs typeface="Arial" charset="0"/>
              </a:rPr>
              <a:t>enhancement</a:t>
            </a:r>
            <a:endParaRPr lang="de-DE" sz="1400" b="1" i="1" dirty="0" smtClean="0">
              <a:solidFill>
                <a:prstClr val="black"/>
              </a:solidFill>
              <a:latin typeface="Arial" charset="0"/>
              <a:cs typeface="Arial" charset="0"/>
            </a:endParaRPr>
          </a:p>
        </p:txBody>
      </p:sp>
      <p:pic>
        <p:nvPicPr>
          <p:cNvPr id="2" name="Dolleck,Heinz_postVTablation_withArrow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85825" y="1988840"/>
            <a:ext cx="7315200" cy="24384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8" name="TextBox 7"/>
          <p:cNvSpPr txBox="1"/>
          <p:nvPr/>
        </p:nvSpPr>
        <p:spPr>
          <a:xfrm>
            <a:off x="930444" y="1988840"/>
            <a:ext cx="646331" cy="369332"/>
          </a:xfrm>
          <a:prstGeom prst="rect">
            <a:avLst/>
          </a:prstGeom>
          <a:noFill/>
        </p:spPr>
        <p:txBody>
          <a:bodyPr wrap="none" rtlCol="0">
            <a:spAutoFit/>
          </a:bodyPr>
          <a:lstStyle/>
          <a:p>
            <a:r>
              <a:rPr lang="de-DE" sz="1800" b="1" dirty="0" err="1" smtClean="0">
                <a:solidFill>
                  <a:prstClr val="white"/>
                </a:solidFill>
                <a:latin typeface="Arial" charset="0"/>
                <a:cs typeface="Arial" charset="0"/>
              </a:rPr>
              <a:t>cine</a:t>
            </a:r>
            <a:endParaRPr lang="en-US" sz="1800" b="1" dirty="0">
              <a:solidFill>
                <a:prstClr val="white"/>
              </a:solidFill>
              <a:latin typeface="Arial" charset="0"/>
              <a:cs typeface="Arial" charset="0"/>
            </a:endParaRPr>
          </a:p>
        </p:txBody>
      </p:sp>
      <p:sp>
        <p:nvSpPr>
          <p:cNvPr id="11" name="TextBox 10"/>
          <p:cNvSpPr txBox="1"/>
          <p:nvPr/>
        </p:nvSpPr>
        <p:spPr>
          <a:xfrm>
            <a:off x="3398182" y="2060848"/>
            <a:ext cx="671979" cy="369332"/>
          </a:xfrm>
          <a:prstGeom prst="rect">
            <a:avLst/>
          </a:prstGeom>
          <a:noFill/>
        </p:spPr>
        <p:txBody>
          <a:bodyPr wrap="none" rtlCol="0">
            <a:spAutoFit/>
          </a:bodyPr>
          <a:lstStyle/>
          <a:p>
            <a:r>
              <a:rPr lang="de-DE" sz="1800" b="1" dirty="0" smtClean="0">
                <a:solidFill>
                  <a:prstClr val="white"/>
                </a:solidFill>
                <a:latin typeface="Arial" charset="0"/>
                <a:cs typeface="Arial" charset="0"/>
              </a:rPr>
              <a:t>EGE</a:t>
            </a:r>
            <a:endParaRPr lang="en-US" sz="1800" b="1" dirty="0">
              <a:solidFill>
                <a:prstClr val="white"/>
              </a:solidFill>
              <a:latin typeface="Arial" charset="0"/>
              <a:cs typeface="Arial" charset="0"/>
            </a:endParaRPr>
          </a:p>
        </p:txBody>
      </p:sp>
      <p:sp>
        <p:nvSpPr>
          <p:cNvPr id="12" name="TextBox 11"/>
          <p:cNvSpPr txBox="1"/>
          <p:nvPr/>
        </p:nvSpPr>
        <p:spPr>
          <a:xfrm>
            <a:off x="5821506" y="1988840"/>
            <a:ext cx="659155" cy="369332"/>
          </a:xfrm>
          <a:prstGeom prst="rect">
            <a:avLst/>
          </a:prstGeom>
          <a:noFill/>
        </p:spPr>
        <p:txBody>
          <a:bodyPr wrap="none" rtlCol="0">
            <a:spAutoFit/>
          </a:bodyPr>
          <a:lstStyle/>
          <a:p>
            <a:r>
              <a:rPr lang="de-DE" sz="1800" b="1" dirty="0" err="1" smtClean="0">
                <a:solidFill>
                  <a:prstClr val="white"/>
                </a:solidFill>
                <a:latin typeface="Arial" charset="0"/>
                <a:cs typeface="Arial" charset="0"/>
              </a:rPr>
              <a:t>scar</a:t>
            </a:r>
            <a:endParaRPr lang="en-US" sz="1800" b="1" dirty="0">
              <a:solidFill>
                <a:prstClr val="white"/>
              </a:solidFill>
              <a:latin typeface="Arial" charset="0"/>
              <a:cs typeface="Arial" charset="0"/>
            </a:endParaRPr>
          </a:p>
        </p:txBody>
      </p:sp>
      <p:sp>
        <p:nvSpPr>
          <p:cNvPr id="10" name="Line 4"/>
          <p:cNvSpPr>
            <a:spLocks noChangeShapeType="1"/>
          </p:cNvSpPr>
          <p:nvPr/>
        </p:nvSpPr>
        <p:spPr bwMode="auto">
          <a:xfrm>
            <a:off x="609600" y="476672"/>
            <a:ext cx="7924800"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de-DE">
              <a:solidFill>
                <a:srgbClr val="FFFFFF"/>
              </a:solidFill>
            </a:endParaRPr>
          </a:p>
        </p:txBody>
      </p:sp>
      <p:sp>
        <p:nvSpPr>
          <p:cNvPr id="14" name="Text Box 5"/>
          <p:cNvSpPr txBox="1">
            <a:spLocks noChangeArrowheads="1"/>
          </p:cNvSpPr>
          <p:nvPr/>
        </p:nvSpPr>
        <p:spPr bwMode="auto">
          <a:xfrm>
            <a:off x="6929438" y="6381750"/>
            <a:ext cx="22510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de-DE" altLang="en-US" sz="1200" b="1" i="1" dirty="0" smtClean="0">
                <a:solidFill>
                  <a:schemeClr val="bg2"/>
                </a:solidFill>
                <a:latin typeface="Arial" panose="020B0604020202020204" pitchFamily="34" charset="0"/>
                <a:ea typeface="Arial Unicode MS" panose="020B0604020202020204" pitchFamily="34" charset="-128"/>
                <a:cs typeface="Arial Unicode MS" panose="020B0604020202020204" pitchFamily="34" charset="-128"/>
              </a:rPr>
              <a:t>Images:</a:t>
            </a:r>
          </a:p>
          <a:p>
            <a:r>
              <a:rPr lang="de-DE" altLang="en-US" sz="1200" b="1" i="1" dirty="0" err="1" smtClean="0">
                <a:solidFill>
                  <a:schemeClr val="bg2"/>
                </a:solidFill>
                <a:latin typeface="Arial" panose="020B0604020202020204" pitchFamily="34" charset="0"/>
                <a:ea typeface="Arial Unicode MS" panose="020B0604020202020204" pitchFamily="34" charset="-128"/>
                <a:cs typeface="Arial Unicode MS" panose="020B0604020202020204" pitchFamily="34" charset="-128"/>
              </a:rPr>
              <a:t>iCMR</a:t>
            </a:r>
            <a:r>
              <a:rPr lang="de-DE" altLang="en-US" sz="1200" b="1" i="1" dirty="0" smtClean="0">
                <a:solidFill>
                  <a:schemeClr val="bg2"/>
                </a:solidFill>
                <a:latin typeface="Arial" panose="020B0604020202020204" pitchFamily="34" charset="0"/>
                <a:ea typeface="Arial Unicode MS" panose="020B0604020202020204" pitchFamily="34" charset="-128"/>
                <a:cs typeface="Arial Unicode MS" panose="020B0604020202020204" pitchFamily="34" charset="-128"/>
              </a:rPr>
              <a:t> Heart Center Leipzig</a:t>
            </a:r>
            <a:endParaRPr lang="de-DE" altLang="en-US" sz="1200" b="1" i="1" dirty="0">
              <a:solidFill>
                <a:schemeClr val="bg2"/>
              </a:solidFill>
              <a:latin typeface="Arial" panose="020B0604020202020204" pitchFamily="34" charset="0"/>
              <a:ea typeface="Arial Unicode MS" panose="020B0604020202020204" pitchFamily="34" charset="-128"/>
              <a:cs typeface="Arial Unicode MS" panose="020B0604020202020204" pitchFamily="34" charset="-128"/>
            </a:endParaRPr>
          </a:p>
        </p:txBody>
      </p:sp>
      <p:sp>
        <p:nvSpPr>
          <p:cNvPr id="15" name="Rectangle 2"/>
          <p:cNvSpPr>
            <a:spLocks noChangeArrowheads="1"/>
          </p:cNvSpPr>
          <p:nvPr/>
        </p:nvSpPr>
        <p:spPr bwMode="auto">
          <a:xfrm>
            <a:off x="193675" y="621630"/>
            <a:ext cx="86995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a:r>
              <a:rPr lang="en-GB" altLang="de-DE" sz="2800" dirty="0" smtClean="0">
                <a:solidFill>
                  <a:srgbClr val="000000"/>
                </a:solidFill>
                <a:latin typeface="Arial" pitchFamily="34" charset="0"/>
              </a:rPr>
              <a:t>CMR post-ablation: microvascular obstruction</a:t>
            </a:r>
            <a:endParaRPr lang="en-GB" altLang="de-DE" sz="2800" dirty="0">
              <a:solidFill>
                <a:srgbClr val="000000"/>
              </a:solidFill>
              <a:latin typeface="Arial" pitchFamily="34" charset="0"/>
            </a:endParaRPr>
          </a:p>
        </p:txBody>
      </p:sp>
      <p:sp>
        <p:nvSpPr>
          <p:cNvPr id="13" name="Text Box 8"/>
          <p:cNvSpPr txBox="1">
            <a:spLocks noChangeArrowheads="1"/>
          </p:cNvSpPr>
          <p:nvPr/>
        </p:nvSpPr>
        <p:spPr bwMode="auto">
          <a:xfrm>
            <a:off x="1475656" y="15007"/>
            <a:ext cx="62382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Times New Roman" pitchFamily="18" charset="0"/>
              </a:defRPr>
            </a:lvl1pPr>
            <a:lvl2pPr marL="742950" indent="-285750">
              <a:defRPr sz="900">
                <a:solidFill>
                  <a:schemeClr val="tx1"/>
                </a:solidFill>
                <a:latin typeface="Times New Roman" pitchFamily="18" charset="0"/>
              </a:defRPr>
            </a:lvl2pPr>
            <a:lvl3pPr marL="1143000" indent="-228600">
              <a:defRPr sz="900">
                <a:solidFill>
                  <a:schemeClr val="tx1"/>
                </a:solidFill>
                <a:latin typeface="Times New Roman" pitchFamily="18" charset="0"/>
              </a:defRPr>
            </a:lvl3pPr>
            <a:lvl4pPr marL="1600200" indent="-228600">
              <a:defRPr sz="900">
                <a:solidFill>
                  <a:schemeClr val="tx1"/>
                </a:solidFill>
                <a:latin typeface="Times New Roman" pitchFamily="18" charset="0"/>
              </a:defRPr>
            </a:lvl4pPr>
            <a:lvl5pPr marL="2057400" indent="-228600">
              <a:defRPr sz="900">
                <a:solidFill>
                  <a:schemeClr val="tx1"/>
                </a:solidFill>
                <a:latin typeface="Times New Roman" pitchFamily="18" charset="0"/>
              </a:defRPr>
            </a:lvl5pPr>
            <a:lvl6pPr marL="2514600" indent="-228600" eaLnBrk="0" fontAlgn="base" hangingPunct="0">
              <a:spcBef>
                <a:spcPct val="0"/>
              </a:spcBef>
              <a:spcAft>
                <a:spcPct val="0"/>
              </a:spcAft>
              <a:defRPr sz="900">
                <a:solidFill>
                  <a:schemeClr val="tx1"/>
                </a:solidFill>
                <a:latin typeface="Times New Roman" pitchFamily="18" charset="0"/>
              </a:defRPr>
            </a:lvl6pPr>
            <a:lvl7pPr marL="2971800" indent="-228600" eaLnBrk="0" fontAlgn="base" hangingPunct="0">
              <a:spcBef>
                <a:spcPct val="0"/>
              </a:spcBef>
              <a:spcAft>
                <a:spcPct val="0"/>
              </a:spcAft>
              <a:defRPr sz="900">
                <a:solidFill>
                  <a:schemeClr val="tx1"/>
                </a:solidFill>
                <a:latin typeface="Times New Roman" pitchFamily="18" charset="0"/>
              </a:defRPr>
            </a:lvl7pPr>
            <a:lvl8pPr marL="3429000" indent="-228600" eaLnBrk="0" fontAlgn="base" hangingPunct="0">
              <a:spcBef>
                <a:spcPct val="0"/>
              </a:spcBef>
              <a:spcAft>
                <a:spcPct val="0"/>
              </a:spcAft>
              <a:defRPr sz="900">
                <a:solidFill>
                  <a:schemeClr val="tx1"/>
                </a:solidFill>
                <a:latin typeface="Times New Roman" pitchFamily="18" charset="0"/>
              </a:defRPr>
            </a:lvl8pPr>
            <a:lvl9pPr marL="3886200" indent="-228600" eaLnBrk="0" fontAlgn="base" hangingPunct="0">
              <a:spcBef>
                <a:spcPct val="0"/>
              </a:spcBef>
              <a:spcAft>
                <a:spcPct val="0"/>
              </a:spcAft>
              <a:defRPr sz="900">
                <a:solidFill>
                  <a:schemeClr val="tx1"/>
                </a:solidFill>
                <a:latin typeface="Times New Roman" pitchFamily="18" charset="0"/>
              </a:defRPr>
            </a:lvl9pPr>
          </a:lstStyle>
          <a:p>
            <a:pPr eaLnBrk="1" hangingPunct="1"/>
            <a:r>
              <a:rPr lang="de-DE" sz="2400" dirty="0" err="1" smtClean="0">
                <a:solidFill>
                  <a:srgbClr val="000000"/>
                </a:solidFill>
                <a:latin typeface="Calibri" pitchFamily="34" charset="0"/>
                <a:cs typeface="Arial" pitchFamily="34" charset="0"/>
              </a:rPr>
              <a:t>How</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to</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start</a:t>
            </a:r>
            <a:r>
              <a:rPr lang="de-DE" sz="2400" dirty="0" smtClean="0">
                <a:solidFill>
                  <a:srgbClr val="000000"/>
                </a:solidFill>
                <a:latin typeface="Calibri" pitchFamily="34" charset="0"/>
                <a:cs typeface="Arial" pitchFamily="34" charset="0"/>
              </a:rPr>
              <a:t> an </a:t>
            </a:r>
            <a:r>
              <a:rPr lang="de-DE" sz="2400" dirty="0" err="1" smtClean="0">
                <a:solidFill>
                  <a:srgbClr val="000000"/>
                </a:solidFill>
                <a:latin typeface="Calibri" pitchFamily="34" charset="0"/>
                <a:cs typeface="Arial" pitchFamily="34" charset="0"/>
              </a:rPr>
              <a:t>Electrophysiology</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iCMR</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program</a:t>
            </a:r>
            <a:endParaRPr lang="de-DE" sz="2400" dirty="0">
              <a:solidFill>
                <a:srgbClr val="000000"/>
              </a:solidFill>
              <a:latin typeface="Calibri" pitchFamily="34" charset="0"/>
              <a:cs typeface="Arial" pitchFamily="34" charset="0"/>
            </a:endParaRPr>
          </a:p>
        </p:txBody>
      </p:sp>
    </p:spTree>
    <p:extLst>
      <p:ext uri="{BB962C8B-B14F-4D97-AF65-F5344CB8AC3E}">
        <p14:creationId xmlns:p14="http://schemas.microsoft.com/office/powerpoint/2010/main" val="346670134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Line 6"/>
          <p:cNvSpPr>
            <a:spLocks noChangeShapeType="1"/>
          </p:cNvSpPr>
          <p:nvPr/>
        </p:nvSpPr>
        <p:spPr bwMode="auto">
          <a:xfrm>
            <a:off x="609600" y="548680"/>
            <a:ext cx="7924800" cy="0"/>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de-DE" sz="2400">
              <a:solidFill>
                <a:srgbClr val="FFFFFF"/>
              </a:solidFill>
            </a:endParaRPr>
          </a:p>
        </p:txBody>
      </p:sp>
      <p:sp>
        <p:nvSpPr>
          <p:cNvPr id="46083" name="Textfeld 5"/>
          <p:cNvSpPr txBox="1">
            <a:spLocks noChangeArrowheads="1"/>
          </p:cNvSpPr>
          <p:nvPr/>
        </p:nvSpPr>
        <p:spPr bwMode="auto">
          <a:xfrm>
            <a:off x="539552" y="764704"/>
            <a:ext cx="7832923"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Times New Roman" pitchFamily="18" charset="0"/>
              </a:defRPr>
            </a:lvl1pPr>
            <a:lvl2pPr marL="1200150" indent="-457200">
              <a:defRPr sz="900">
                <a:solidFill>
                  <a:schemeClr val="tx1"/>
                </a:solidFill>
                <a:latin typeface="Times New Roman" pitchFamily="18" charset="0"/>
              </a:defRPr>
            </a:lvl2pPr>
            <a:lvl3pPr marL="1143000" indent="-228600">
              <a:defRPr sz="900">
                <a:solidFill>
                  <a:schemeClr val="tx1"/>
                </a:solidFill>
                <a:latin typeface="Times New Roman" pitchFamily="18" charset="0"/>
              </a:defRPr>
            </a:lvl3pPr>
            <a:lvl4pPr marL="1600200" indent="-228600">
              <a:defRPr sz="900">
                <a:solidFill>
                  <a:schemeClr val="tx1"/>
                </a:solidFill>
                <a:latin typeface="Times New Roman" pitchFamily="18" charset="0"/>
              </a:defRPr>
            </a:lvl4pPr>
            <a:lvl5pPr marL="2057400" indent="-228600">
              <a:defRPr sz="900">
                <a:solidFill>
                  <a:schemeClr val="tx1"/>
                </a:solidFill>
                <a:latin typeface="Times New Roman" pitchFamily="18" charset="0"/>
              </a:defRPr>
            </a:lvl5pPr>
            <a:lvl6pPr marL="2514600" indent="-228600" eaLnBrk="0" fontAlgn="base" hangingPunct="0">
              <a:spcBef>
                <a:spcPct val="0"/>
              </a:spcBef>
              <a:spcAft>
                <a:spcPct val="0"/>
              </a:spcAft>
              <a:defRPr sz="900">
                <a:solidFill>
                  <a:schemeClr val="tx1"/>
                </a:solidFill>
                <a:latin typeface="Times New Roman" pitchFamily="18" charset="0"/>
              </a:defRPr>
            </a:lvl6pPr>
            <a:lvl7pPr marL="2971800" indent="-228600" eaLnBrk="0" fontAlgn="base" hangingPunct="0">
              <a:spcBef>
                <a:spcPct val="0"/>
              </a:spcBef>
              <a:spcAft>
                <a:spcPct val="0"/>
              </a:spcAft>
              <a:defRPr sz="900">
                <a:solidFill>
                  <a:schemeClr val="tx1"/>
                </a:solidFill>
                <a:latin typeface="Times New Roman" pitchFamily="18" charset="0"/>
              </a:defRPr>
            </a:lvl7pPr>
            <a:lvl8pPr marL="3429000" indent="-228600" eaLnBrk="0" fontAlgn="base" hangingPunct="0">
              <a:spcBef>
                <a:spcPct val="0"/>
              </a:spcBef>
              <a:spcAft>
                <a:spcPct val="0"/>
              </a:spcAft>
              <a:defRPr sz="900">
                <a:solidFill>
                  <a:schemeClr val="tx1"/>
                </a:solidFill>
                <a:latin typeface="Times New Roman" pitchFamily="18" charset="0"/>
              </a:defRPr>
            </a:lvl8pPr>
            <a:lvl9pPr marL="3886200" indent="-228600" eaLnBrk="0" fontAlgn="base" hangingPunct="0">
              <a:spcBef>
                <a:spcPct val="0"/>
              </a:spcBef>
              <a:spcAft>
                <a:spcPct val="0"/>
              </a:spcAft>
              <a:defRPr sz="900">
                <a:solidFill>
                  <a:schemeClr val="tx1"/>
                </a:solidFill>
                <a:latin typeface="Times New Roman" pitchFamily="18" charset="0"/>
              </a:defRPr>
            </a:lvl9pPr>
          </a:lstStyle>
          <a:p>
            <a:pPr algn="ctr" eaLnBrk="1" hangingPunct="1">
              <a:lnSpc>
                <a:spcPct val="150000"/>
              </a:lnSpc>
            </a:pPr>
            <a:r>
              <a:rPr lang="de-DE" sz="3200" dirty="0" err="1" smtClean="0">
                <a:solidFill>
                  <a:schemeClr val="bg2"/>
                </a:solidFill>
                <a:latin typeface="Arial" pitchFamily="34" charset="0"/>
              </a:rPr>
              <a:t>What</a:t>
            </a:r>
            <a:r>
              <a:rPr lang="de-DE" sz="3200" dirty="0" smtClean="0">
                <a:solidFill>
                  <a:schemeClr val="bg2"/>
                </a:solidFill>
                <a:latin typeface="Arial" pitchFamily="34" charset="0"/>
              </a:rPr>
              <a:t> do </a:t>
            </a:r>
            <a:r>
              <a:rPr lang="de-DE" sz="3200" dirty="0" err="1" smtClean="0">
                <a:solidFill>
                  <a:schemeClr val="bg2"/>
                </a:solidFill>
                <a:latin typeface="Arial" pitchFamily="34" charset="0"/>
              </a:rPr>
              <a:t>you</a:t>
            </a:r>
            <a:r>
              <a:rPr lang="de-DE" sz="3200" dirty="0" smtClean="0">
                <a:solidFill>
                  <a:schemeClr val="bg2"/>
                </a:solidFill>
                <a:latin typeface="Arial" pitchFamily="34" charset="0"/>
              </a:rPr>
              <a:t> </a:t>
            </a:r>
            <a:r>
              <a:rPr lang="de-DE" sz="3200" dirty="0" err="1" smtClean="0">
                <a:solidFill>
                  <a:schemeClr val="bg2"/>
                </a:solidFill>
                <a:latin typeface="Arial" pitchFamily="34" charset="0"/>
              </a:rPr>
              <a:t>need</a:t>
            </a:r>
            <a:r>
              <a:rPr lang="de-DE" sz="3200" dirty="0" smtClean="0">
                <a:solidFill>
                  <a:schemeClr val="bg2"/>
                </a:solidFill>
                <a:latin typeface="Arial" pitchFamily="34" charset="0"/>
              </a:rPr>
              <a:t>?</a:t>
            </a:r>
          </a:p>
          <a:p>
            <a:pPr algn="ctr" eaLnBrk="1" hangingPunct="1">
              <a:lnSpc>
                <a:spcPct val="150000"/>
              </a:lnSpc>
            </a:pPr>
            <a:endParaRPr lang="de-DE" sz="3200" b="1" i="1" dirty="0">
              <a:solidFill>
                <a:schemeClr val="bg2"/>
              </a:solidFill>
              <a:latin typeface="Arial" pitchFamily="34" charset="0"/>
            </a:endParaRPr>
          </a:p>
          <a:p>
            <a:pPr algn="ctr" eaLnBrk="1" hangingPunct="1">
              <a:lnSpc>
                <a:spcPct val="150000"/>
              </a:lnSpc>
            </a:pPr>
            <a:r>
              <a:rPr lang="de-DE" sz="3200" dirty="0" smtClean="0">
                <a:solidFill>
                  <a:schemeClr val="tx1">
                    <a:lumMod val="75000"/>
                  </a:schemeClr>
                </a:solidFill>
                <a:latin typeface="Arial" pitchFamily="34" charset="0"/>
              </a:rPr>
              <a:t>1.) </a:t>
            </a:r>
            <a:r>
              <a:rPr lang="de-DE" sz="3200" dirty="0" err="1" smtClean="0">
                <a:solidFill>
                  <a:schemeClr val="tx1">
                    <a:lumMod val="75000"/>
                  </a:schemeClr>
                </a:solidFill>
                <a:latin typeface="Arial" pitchFamily="34" charset="0"/>
              </a:rPr>
              <a:t>Objective</a:t>
            </a:r>
            <a:endParaRPr lang="de-DE" sz="3200" dirty="0" smtClean="0">
              <a:solidFill>
                <a:schemeClr val="tx1">
                  <a:lumMod val="75000"/>
                </a:schemeClr>
              </a:solidFill>
              <a:latin typeface="Arial" pitchFamily="34" charset="0"/>
            </a:endParaRPr>
          </a:p>
          <a:p>
            <a:pPr algn="ctr" eaLnBrk="1" hangingPunct="1">
              <a:lnSpc>
                <a:spcPct val="150000"/>
              </a:lnSpc>
            </a:pPr>
            <a:r>
              <a:rPr lang="de-DE" sz="3200" dirty="0" smtClean="0">
                <a:solidFill>
                  <a:srgbClr val="000000"/>
                </a:solidFill>
                <a:latin typeface="Arial" pitchFamily="34" charset="0"/>
              </a:rPr>
              <a:t>2.) Scanner</a:t>
            </a:r>
          </a:p>
          <a:p>
            <a:pPr algn="ctr" eaLnBrk="1" hangingPunct="1">
              <a:lnSpc>
                <a:spcPct val="150000"/>
              </a:lnSpc>
            </a:pPr>
            <a:r>
              <a:rPr lang="de-DE" sz="3200" dirty="0" smtClean="0">
                <a:solidFill>
                  <a:schemeClr val="tx1">
                    <a:lumMod val="75000"/>
                  </a:schemeClr>
                </a:solidFill>
                <a:latin typeface="Arial" pitchFamily="34" charset="0"/>
              </a:rPr>
              <a:t>3.) EP </a:t>
            </a:r>
            <a:r>
              <a:rPr lang="de-DE" sz="3200" dirty="0" err="1" smtClean="0">
                <a:solidFill>
                  <a:schemeClr val="tx1">
                    <a:lumMod val="75000"/>
                  </a:schemeClr>
                </a:solidFill>
                <a:latin typeface="Arial" pitchFamily="34" charset="0"/>
              </a:rPr>
              <a:t>equipment</a:t>
            </a:r>
            <a:endParaRPr lang="de-DE" sz="3200" dirty="0" smtClean="0">
              <a:solidFill>
                <a:schemeClr val="tx1">
                  <a:lumMod val="75000"/>
                </a:schemeClr>
              </a:solidFill>
              <a:latin typeface="Arial" pitchFamily="34" charset="0"/>
            </a:endParaRPr>
          </a:p>
          <a:p>
            <a:pPr algn="ctr" eaLnBrk="1" hangingPunct="1">
              <a:lnSpc>
                <a:spcPct val="150000"/>
              </a:lnSpc>
            </a:pPr>
            <a:r>
              <a:rPr lang="de-DE" sz="3200" dirty="0" smtClean="0">
                <a:solidFill>
                  <a:schemeClr val="tx1">
                    <a:lumMod val="75000"/>
                  </a:schemeClr>
                </a:solidFill>
                <a:latin typeface="Arial" pitchFamily="34" charset="0"/>
              </a:rPr>
              <a:t>4.) </a:t>
            </a:r>
            <a:r>
              <a:rPr lang="de-DE" sz="3200" dirty="0" err="1" smtClean="0">
                <a:solidFill>
                  <a:schemeClr val="tx1">
                    <a:lumMod val="75000"/>
                  </a:schemeClr>
                </a:solidFill>
                <a:latin typeface="Arial" pitchFamily="34" charset="0"/>
              </a:rPr>
              <a:t>Patients</a:t>
            </a:r>
            <a:endParaRPr lang="de-DE" sz="3200" dirty="0" smtClean="0">
              <a:solidFill>
                <a:schemeClr val="tx1">
                  <a:lumMod val="75000"/>
                </a:schemeClr>
              </a:solidFill>
              <a:latin typeface="Arial" pitchFamily="34" charset="0"/>
            </a:endParaRPr>
          </a:p>
          <a:p>
            <a:pPr algn="ctr" eaLnBrk="1" hangingPunct="1">
              <a:lnSpc>
                <a:spcPct val="150000"/>
              </a:lnSpc>
            </a:pPr>
            <a:r>
              <a:rPr lang="de-DE" sz="3200" dirty="0" smtClean="0">
                <a:solidFill>
                  <a:schemeClr val="tx1">
                    <a:lumMod val="75000"/>
                  </a:schemeClr>
                </a:solidFill>
                <a:latin typeface="Arial" pitchFamily="34" charset="0"/>
              </a:rPr>
              <a:t>5.) Patience</a:t>
            </a:r>
            <a:endParaRPr lang="de-DE" sz="2400" dirty="0">
              <a:solidFill>
                <a:schemeClr val="tx1">
                  <a:lumMod val="75000"/>
                </a:schemeClr>
              </a:solidFill>
              <a:latin typeface="Arial" pitchFamily="34" charset="0"/>
            </a:endParaRPr>
          </a:p>
        </p:txBody>
      </p:sp>
      <p:sp>
        <p:nvSpPr>
          <p:cNvPr id="6" name="Text Box 8"/>
          <p:cNvSpPr txBox="1">
            <a:spLocks noChangeArrowheads="1"/>
          </p:cNvSpPr>
          <p:nvPr/>
        </p:nvSpPr>
        <p:spPr bwMode="auto">
          <a:xfrm>
            <a:off x="1475656" y="15007"/>
            <a:ext cx="62382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Times New Roman" pitchFamily="18" charset="0"/>
              </a:defRPr>
            </a:lvl1pPr>
            <a:lvl2pPr marL="742950" indent="-285750">
              <a:defRPr sz="900">
                <a:solidFill>
                  <a:schemeClr val="tx1"/>
                </a:solidFill>
                <a:latin typeface="Times New Roman" pitchFamily="18" charset="0"/>
              </a:defRPr>
            </a:lvl2pPr>
            <a:lvl3pPr marL="1143000" indent="-228600">
              <a:defRPr sz="900">
                <a:solidFill>
                  <a:schemeClr val="tx1"/>
                </a:solidFill>
                <a:latin typeface="Times New Roman" pitchFamily="18" charset="0"/>
              </a:defRPr>
            </a:lvl3pPr>
            <a:lvl4pPr marL="1600200" indent="-228600">
              <a:defRPr sz="900">
                <a:solidFill>
                  <a:schemeClr val="tx1"/>
                </a:solidFill>
                <a:latin typeface="Times New Roman" pitchFamily="18" charset="0"/>
              </a:defRPr>
            </a:lvl4pPr>
            <a:lvl5pPr marL="2057400" indent="-228600">
              <a:defRPr sz="900">
                <a:solidFill>
                  <a:schemeClr val="tx1"/>
                </a:solidFill>
                <a:latin typeface="Times New Roman" pitchFamily="18" charset="0"/>
              </a:defRPr>
            </a:lvl5pPr>
            <a:lvl6pPr marL="2514600" indent="-228600" eaLnBrk="0" fontAlgn="base" hangingPunct="0">
              <a:spcBef>
                <a:spcPct val="0"/>
              </a:spcBef>
              <a:spcAft>
                <a:spcPct val="0"/>
              </a:spcAft>
              <a:defRPr sz="900">
                <a:solidFill>
                  <a:schemeClr val="tx1"/>
                </a:solidFill>
                <a:latin typeface="Times New Roman" pitchFamily="18" charset="0"/>
              </a:defRPr>
            </a:lvl6pPr>
            <a:lvl7pPr marL="2971800" indent="-228600" eaLnBrk="0" fontAlgn="base" hangingPunct="0">
              <a:spcBef>
                <a:spcPct val="0"/>
              </a:spcBef>
              <a:spcAft>
                <a:spcPct val="0"/>
              </a:spcAft>
              <a:defRPr sz="900">
                <a:solidFill>
                  <a:schemeClr val="tx1"/>
                </a:solidFill>
                <a:latin typeface="Times New Roman" pitchFamily="18" charset="0"/>
              </a:defRPr>
            </a:lvl7pPr>
            <a:lvl8pPr marL="3429000" indent="-228600" eaLnBrk="0" fontAlgn="base" hangingPunct="0">
              <a:spcBef>
                <a:spcPct val="0"/>
              </a:spcBef>
              <a:spcAft>
                <a:spcPct val="0"/>
              </a:spcAft>
              <a:defRPr sz="900">
                <a:solidFill>
                  <a:schemeClr val="tx1"/>
                </a:solidFill>
                <a:latin typeface="Times New Roman" pitchFamily="18" charset="0"/>
              </a:defRPr>
            </a:lvl8pPr>
            <a:lvl9pPr marL="3886200" indent="-228600" eaLnBrk="0" fontAlgn="base" hangingPunct="0">
              <a:spcBef>
                <a:spcPct val="0"/>
              </a:spcBef>
              <a:spcAft>
                <a:spcPct val="0"/>
              </a:spcAft>
              <a:defRPr sz="900">
                <a:solidFill>
                  <a:schemeClr val="tx1"/>
                </a:solidFill>
                <a:latin typeface="Times New Roman" pitchFamily="18" charset="0"/>
              </a:defRPr>
            </a:lvl9pPr>
          </a:lstStyle>
          <a:p>
            <a:pPr eaLnBrk="1" hangingPunct="1"/>
            <a:r>
              <a:rPr lang="de-DE" sz="2400" dirty="0" err="1" smtClean="0">
                <a:solidFill>
                  <a:srgbClr val="000000"/>
                </a:solidFill>
                <a:latin typeface="Calibri" pitchFamily="34" charset="0"/>
                <a:cs typeface="Arial" pitchFamily="34" charset="0"/>
              </a:rPr>
              <a:t>How</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to</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start</a:t>
            </a:r>
            <a:r>
              <a:rPr lang="de-DE" sz="2400" dirty="0" smtClean="0">
                <a:solidFill>
                  <a:srgbClr val="000000"/>
                </a:solidFill>
                <a:latin typeface="Calibri" pitchFamily="34" charset="0"/>
                <a:cs typeface="Arial" pitchFamily="34" charset="0"/>
              </a:rPr>
              <a:t> an </a:t>
            </a:r>
            <a:r>
              <a:rPr lang="de-DE" sz="2400" dirty="0" err="1" smtClean="0">
                <a:solidFill>
                  <a:srgbClr val="000000"/>
                </a:solidFill>
                <a:latin typeface="Calibri" pitchFamily="34" charset="0"/>
                <a:cs typeface="Arial" pitchFamily="34" charset="0"/>
              </a:rPr>
              <a:t>Electrophysiology</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iCMR</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program</a:t>
            </a:r>
            <a:endParaRPr lang="de-DE" sz="2400" dirty="0">
              <a:solidFill>
                <a:srgbClr val="000000"/>
              </a:solidFill>
              <a:latin typeface="Calibri" pitchFamily="34" charset="0"/>
              <a:cs typeface="Arial" pitchFamily="34" charset="0"/>
            </a:endParaRPr>
          </a:p>
        </p:txBody>
      </p:sp>
    </p:spTree>
    <p:extLst>
      <p:ext uri="{BB962C8B-B14F-4D97-AF65-F5344CB8AC3E}">
        <p14:creationId xmlns:p14="http://schemas.microsoft.com/office/powerpoint/2010/main" val="1790616652"/>
      </p:ext>
    </p:extLst>
  </p:cSld>
  <p:clrMapOvr>
    <a:masterClrMapping/>
  </p:clrMapOvr>
  <p:transition spd="slow">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987" name="Line 3"/>
          <p:cNvSpPr>
            <a:spLocks noChangeShapeType="1"/>
          </p:cNvSpPr>
          <p:nvPr/>
        </p:nvSpPr>
        <p:spPr bwMode="auto">
          <a:xfrm>
            <a:off x="609600" y="620688"/>
            <a:ext cx="7924800" cy="0"/>
          </a:xfrm>
          <a:prstGeom prst="line">
            <a:avLst/>
          </a:prstGeom>
          <a:noFill/>
          <a:ln w="254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 name="Titel 1"/>
          <p:cNvSpPr txBox="1">
            <a:spLocks/>
          </p:cNvSpPr>
          <p:nvPr/>
        </p:nvSpPr>
        <p:spPr bwMode="auto">
          <a:xfrm>
            <a:off x="395536" y="764704"/>
            <a:ext cx="8280920" cy="638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Times New Roman" pitchFamily="18" charset="0"/>
              </a:defRPr>
            </a:lvl1pPr>
            <a:lvl2pPr marL="742950" indent="-285750">
              <a:defRPr sz="900">
                <a:solidFill>
                  <a:schemeClr val="tx1"/>
                </a:solidFill>
                <a:latin typeface="Times New Roman" pitchFamily="18" charset="0"/>
              </a:defRPr>
            </a:lvl2pPr>
            <a:lvl3pPr marL="1143000" indent="-228600">
              <a:defRPr sz="900">
                <a:solidFill>
                  <a:schemeClr val="tx1"/>
                </a:solidFill>
                <a:latin typeface="Times New Roman" pitchFamily="18" charset="0"/>
              </a:defRPr>
            </a:lvl3pPr>
            <a:lvl4pPr marL="1600200" indent="-228600">
              <a:defRPr sz="900">
                <a:solidFill>
                  <a:schemeClr val="tx1"/>
                </a:solidFill>
                <a:latin typeface="Times New Roman" pitchFamily="18" charset="0"/>
              </a:defRPr>
            </a:lvl4pPr>
            <a:lvl5pPr marL="2057400" indent="-228600">
              <a:defRPr sz="900">
                <a:solidFill>
                  <a:schemeClr val="tx1"/>
                </a:solidFill>
                <a:latin typeface="Times New Roman" pitchFamily="18" charset="0"/>
              </a:defRPr>
            </a:lvl5pPr>
            <a:lvl6pPr marL="2514600" indent="-228600" eaLnBrk="0" fontAlgn="base" hangingPunct="0">
              <a:spcBef>
                <a:spcPct val="0"/>
              </a:spcBef>
              <a:spcAft>
                <a:spcPct val="0"/>
              </a:spcAft>
              <a:defRPr sz="900">
                <a:solidFill>
                  <a:schemeClr val="tx1"/>
                </a:solidFill>
                <a:latin typeface="Times New Roman" pitchFamily="18" charset="0"/>
              </a:defRPr>
            </a:lvl6pPr>
            <a:lvl7pPr marL="2971800" indent="-228600" eaLnBrk="0" fontAlgn="base" hangingPunct="0">
              <a:spcBef>
                <a:spcPct val="0"/>
              </a:spcBef>
              <a:spcAft>
                <a:spcPct val="0"/>
              </a:spcAft>
              <a:defRPr sz="900">
                <a:solidFill>
                  <a:schemeClr val="tx1"/>
                </a:solidFill>
                <a:latin typeface="Times New Roman" pitchFamily="18" charset="0"/>
              </a:defRPr>
            </a:lvl7pPr>
            <a:lvl8pPr marL="3429000" indent="-228600" eaLnBrk="0" fontAlgn="base" hangingPunct="0">
              <a:spcBef>
                <a:spcPct val="0"/>
              </a:spcBef>
              <a:spcAft>
                <a:spcPct val="0"/>
              </a:spcAft>
              <a:defRPr sz="900">
                <a:solidFill>
                  <a:schemeClr val="tx1"/>
                </a:solidFill>
                <a:latin typeface="Times New Roman" pitchFamily="18" charset="0"/>
              </a:defRPr>
            </a:lvl8pPr>
            <a:lvl9pPr marL="3886200" indent="-228600" eaLnBrk="0" fontAlgn="base" hangingPunct="0">
              <a:spcBef>
                <a:spcPct val="0"/>
              </a:spcBef>
              <a:spcAft>
                <a:spcPct val="0"/>
              </a:spcAft>
              <a:defRPr sz="900">
                <a:solidFill>
                  <a:schemeClr val="tx1"/>
                </a:solidFill>
                <a:latin typeface="Times New Roman" pitchFamily="18" charset="0"/>
              </a:defRPr>
            </a:lvl9pPr>
          </a:lstStyle>
          <a:p>
            <a:pPr algn="ctr" eaLnBrk="1" hangingPunct="1"/>
            <a:r>
              <a:rPr lang="de-DE" altLang="de-DE" sz="2800" dirty="0" smtClean="0">
                <a:solidFill>
                  <a:srgbClr val="000000"/>
                </a:solidFill>
                <a:latin typeface="Arial" pitchFamily="34" charset="0"/>
                <a:cs typeface="Arial" pitchFamily="34" charset="0"/>
              </a:rPr>
              <a:t>Setup </a:t>
            </a:r>
            <a:r>
              <a:rPr lang="de-DE" altLang="de-DE" sz="2800" dirty="0" err="1" smtClean="0">
                <a:solidFill>
                  <a:srgbClr val="000000"/>
                </a:solidFill>
                <a:latin typeface="Arial" pitchFamily="34" charset="0"/>
                <a:cs typeface="Arial" pitchFamily="34" charset="0"/>
              </a:rPr>
              <a:t>for</a:t>
            </a:r>
            <a:r>
              <a:rPr lang="de-DE" altLang="de-DE" sz="2800" dirty="0" smtClean="0">
                <a:solidFill>
                  <a:srgbClr val="000000"/>
                </a:solidFill>
                <a:latin typeface="Arial" pitchFamily="34" charset="0"/>
                <a:cs typeface="Arial" pitchFamily="34" charset="0"/>
              </a:rPr>
              <a:t> EP </a:t>
            </a:r>
            <a:r>
              <a:rPr lang="de-DE" altLang="de-DE" sz="2800" dirty="0" err="1" smtClean="0">
                <a:solidFill>
                  <a:srgbClr val="000000"/>
                </a:solidFill>
                <a:latin typeface="Arial" pitchFamily="34" charset="0"/>
                <a:cs typeface="Arial" pitchFamily="34" charset="0"/>
              </a:rPr>
              <a:t>interventions</a:t>
            </a:r>
            <a:r>
              <a:rPr lang="de-DE" altLang="de-DE" sz="2800" dirty="0" smtClean="0">
                <a:solidFill>
                  <a:srgbClr val="000000"/>
                </a:solidFill>
                <a:latin typeface="Arial" pitchFamily="34" charset="0"/>
                <a:cs typeface="Arial" pitchFamily="34" charset="0"/>
              </a:rPr>
              <a:t> in Leipzig</a:t>
            </a:r>
            <a:endParaRPr lang="de-DE" altLang="de-DE" sz="2800" dirty="0">
              <a:solidFill>
                <a:srgbClr val="000000"/>
              </a:solidFill>
              <a:latin typeface="Arial" pitchFamily="34" charset="0"/>
              <a:cs typeface="Arial" pitchFamily="34" charset="0"/>
            </a:endParaRP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540" y="1412776"/>
            <a:ext cx="8814948" cy="495840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
        <p:nvSpPr>
          <p:cNvPr id="7" name="Text Box 8"/>
          <p:cNvSpPr txBox="1">
            <a:spLocks noChangeArrowheads="1"/>
          </p:cNvSpPr>
          <p:nvPr/>
        </p:nvSpPr>
        <p:spPr bwMode="auto">
          <a:xfrm>
            <a:off x="1475656" y="15007"/>
            <a:ext cx="62382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Times New Roman" pitchFamily="18" charset="0"/>
              </a:defRPr>
            </a:lvl1pPr>
            <a:lvl2pPr marL="742950" indent="-285750">
              <a:defRPr sz="900">
                <a:solidFill>
                  <a:schemeClr val="tx1"/>
                </a:solidFill>
                <a:latin typeface="Times New Roman" pitchFamily="18" charset="0"/>
              </a:defRPr>
            </a:lvl2pPr>
            <a:lvl3pPr marL="1143000" indent="-228600">
              <a:defRPr sz="900">
                <a:solidFill>
                  <a:schemeClr val="tx1"/>
                </a:solidFill>
                <a:latin typeface="Times New Roman" pitchFamily="18" charset="0"/>
              </a:defRPr>
            </a:lvl3pPr>
            <a:lvl4pPr marL="1600200" indent="-228600">
              <a:defRPr sz="900">
                <a:solidFill>
                  <a:schemeClr val="tx1"/>
                </a:solidFill>
                <a:latin typeface="Times New Roman" pitchFamily="18" charset="0"/>
              </a:defRPr>
            </a:lvl4pPr>
            <a:lvl5pPr marL="2057400" indent="-228600">
              <a:defRPr sz="900">
                <a:solidFill>
                  <a:schemeClr val="tx1"/>
                </a:solidFill>
                <a:latin typeface="Times New Roman" pitchFamily="18" charset="0"/>
              </a:defRPr>
            </a:lvl5pPr>
            <a:lvl6pPr marL="2514600" indent="-228600" eaLnBrk="0" fontAlgn="base" hangingPunct="0">
              <a:spcBef>
                <a:spcPct val="0"/>
              </a:spcBef>
              <a:spcAft>
                <a:spcPct val="0"/>
              </a:spcAft>
              <a:defRPr sz="900">
                <a:solidFill>
                  <a:schemeClr val="tx1"/>
                </a:solidFill>
                <a:latin typeface="Times New Roman" pitchFamily="18" charset="0"/>
              </a:defRPr>
            </a:lvl6pPr>
            <a:lvl7pPr marL="2971800" indent="-228600" eaLnBrk="0" fontAlgn="base" hangingPunct="0">
              <a:spcBef>
                <a:spcPct val="0"/>
              </a:spcBef>
              <a:spcAft>
                <a:spcPct val="0"/>
              </a:spcAft>
              <a:defRPr sz="900">
                <a:solidFill>
                  <a:schemeClr val="tx1"/>
                </a:solidFill>
                <a:latin typeface="Times New Roman" pitchFamily="18" charset="0"/>
              </a:defRPr>
            </a:lvl7pPr>
            <a:lvl8pPr marL="3429000" indent="-228600" eaLnBrk="0" fontAlgn="base" hangingPunct="0">
              <a:spcBef>
                <a:spcPct val="0"/>
              </a:spcBef>
              <a:spcAft>
                <a:spcPct val="0"/>
              </a:spcAft>
              <a:defRPr sz="900">
                <a:solidFill>
                  <a:schemeClr val="tx1"/>
                </a:solidFill>
                <a:latin typeface="Times New Roman" pitchFamily="18" charset="0"/>
              </a:defRPr>
            </a:lvl8pPr>
            <a:lvl9pPr marL="3886200" indent="-228600" eaLnBrk="0" fontAlgn="base" hangingPunct="0">
              <a:spcBef>
                <a:spcPct val="0"/>
              </a:spcBef>
              <a:spcAft>
                <a:spcPct val="0"/>
              </a:spcAft>
              <a:defRPr sz="900">
                <a:solidFill>
                  <a:schemeClr val="tx1"/>
                </a:solidFill>
                <a:latin typeface="Times New Roman" pitchFamily="18" charset="0"/>
              </a:defRPr>
            </a:lvl9pPr>
          </a:lstStyle>
          <a:p>
            <a:pPr eaLnBrk="1" hangingPunct="1"/>
            <a:r>
              <a:rPr lang="de-DE" sz="2400" dirty="0" err="1" smtClean="0">
                <a:solidFill>
                  <a:srgbClr val="000000"/>
                </a:solidFill>
                <a:latin typeface="Calibri" pitchFamily="34" charset="0"/>
                <a:cs typeface="Arial" pitchFamily="34" charset="0"/>
              </a:rPr>
              <a:t>How</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to</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start</a:t>
            </a:r>
            <a:r>
              <a:rPr lang="de-DE" sz="2400" dirty="0" smtClean="0">
                <a:solidFill>
                  <a:srgbClr val="000000"/>
                </a:solidFill>
                <a:latin typeface="Calibri" pitchFamily="34" charset="0"/>
                <a:cs typeface="Arial" pitchFamily="34" charset="0"/>
              </a:rPr>
              <a:t> an </a:t>
            </a:r>
            <a:r>
              <a:rPr lang="de-DE" sz="2400" dirty="0" err="1" smtClean="0">
                <a:solidFill>
                  <a:srgbClr val="000000"/>
                </a:solidFill>
                <a:latin typeface="Calibri" pitchFamily="34" charset="0"/>
                <a:cs typeface="Arial" pitchFamily="34" charset="0"/>
              </a:rPr>
              <a:t>Electrophysiology</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iCMR</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program</a:t>
            </a:r>
            <a:endParaRPr lang="de-DE" sz="2400" dirty="0">
              <a:solidFill>
                <a:srgbClr val="000000"/>
              </a:solidFill>
              <a:latin typeface="Calibri" pitchFamily="34" charset="0"/>
              <a:cs typeface="Arial" pitchFamily="34" charset="0"/>
            </a:endParaRPr>
          </a:p>
        </p:txBody>
      </p:sp>
    </p:spTree>
    <p:extLst>
      <p:ext uri="{BB962C8B-B14F-4D97-AF65-F5344CB8AC3E}">
        <p14:creationId xmlns:p14="http://schemas.microsoft.com/office/powerpoint/2010/main" val="995755838"/>
      </p:ext>
    </p:extLst>
  </p:cSld>
  <p:clrMapOvr>
    <a:masterClrMapping/>
  </p:clrMapOvr>
  <p:transition spd="slow">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Line 6"/>
          <p:cNvSpPr>
            <a:spLocks noChangeShapeType="1"/>
          </p:cNvSpPr>
          <p:nvPr/>
        </p:nvSpPr>
        <p:spPr bwMode="auto">
          <a:xfrm>
            <a:off x="609600" y="548680"/>
            <a:ext cx="7924800"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de-DE" sz="2400">
              <a:solidFill>
                <a:srgbClr val="FFFFFF"/>
              </a:solidFill>
            </a:endParaRPr>
          </a:p>
        </p:txBody>
      </p:sp>
      <p:sp>
        <p:nvSpPr>
          <p:cNvPr id="46083" name="Textfeld 5"/>
          <p:cNvSpPr txBox="1">
            <a:spLocks noChangeArrowheads="1"/>
          </p:cNvSpPr>
          <p:nvPr/>
        </p:nvSpPr>
        <p:spPr bwMode="auto">
          <a:xfrm>
            <a:off x="539552" y="764704"/>
            <a:ext cx="7832923"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Times New Roman" pitchFamily="18" charset="0"/>
              </a:defRPr>
            </a:lvl1pPr>
            <a:lvl2pPr marL="1200150" indent="-457200">
              <a:defRPr sz="900">
                <a:solidFill>
                  <a:schemeClr val="tx1"/>
                </a:solidFill>
                <a:latin typeface="Times New Roman" pitchFamily="18" charset="0"/>
              </a:defRPr>
            </a:lvl2pPr>
            <a:lvl3pPr marL="1143000" indent="-228600">
              <a:defRPr sz="900">
                <a:solidFill>
                  <a:schemeClr val="tx1"/>
                </a:solidFill>
                <a:latin typeface="Times New Roman" pitchFamily="18" charset="0"/>
              </a:defRPr>
            </a:lvl3pPr>
            <a:lvl4pPr marL="1600200" indent="-228600">
              <a:defRPr sz="900">
                <a:solidFill>
                  <a:schemeClr val="tx1"/>
                </a:solidFill>
                <a:latin typeface="Times New Roman" pitchFamily="18" charset="0"/>
              </a:defRPr>
            </a:lvl4pPr>
            <a:lvl5pPr marL="2057400" indent="-228600">
              <a:defRPr sz="900">
                <a:solidFill>
                  <a:schemeClr val="tx1"/>
                </a:solidFill>
                <a:latin typeface="Times New Roman" pitchFamily="18" charset="0"/>
              </a:defRPr>
            </a:lvl5pPr>
            <a:lvl6pPr marL="2514600" indent="-228600" eaLnBrk="0" fontAlgn="base" hangingPunct="0">
              <a:spcBef>
                <a:spcPct val="0"/>
              </a:spcBef>
              <a:spcAft>
                <a:spcPct val="0"/>
              </a:spcAft>
              <a:defRPr sz="900">
                <a:solidFill>
                  <a:schemeClr val="tx1"/>
                </a:solidFill>
                <a:latin typeface="Times New Roman" pitchFamily="18" charset="0"/>
              </a:defRPr>
            </a:lvl6pPr>
            <a:lvl7pPr marL="2971800" indent="-228600" eaLnBrk="0" fontAlgn="base" hangingPunct="0">
              <a:spcBef>
                <a:spcPct val="0"/>
              </a:spcBef>
              <a:spcAft>
                <a:spcPct val="0"/>
              </a:spcAft>
              <a:defRPr sz="900">
                <a:solidFill>
                  <a:schemeClr val="tx1"/>
                </a:solidFill>
                <a:latin typeface="Times New Roman" pitchFamily="18" charset="0"/>
              </a:defRPr>
            </a:lvl7pPr>
            <a:lvl8pPr marL="3429000" indent="-228600" eaLnBrk="0" fontAlgn="base" hangingPunct="0">
              <a:spcBef>
                <a:spcPct val="0"/>
              </a:spcBef>
              <a:spcAft>
                <a:spcPct val="0"/>
              </a:spcAft>
              <a:defRPr sz="900">
                <a:solidFill>
                  <a:schemeClr val="tx1"/>
                </a:solidFill>
                <a:latin typeface="Times New Roman" pitchFamily="18" charset="0"/>
              </a:defRPr>
            </a:lvl8pPr>
            <a:lvl9pPr marL="3886200" indent="-228600" eaLnBrk="0" fontAlgn="base" hangingPunct="0">
              <a:spcBef>
                <a:spcPct val="0"/>
              </a:spcBef>
              <a:spcAft>
                <a:spcPct val="0"/>
              </a:spcAft>
              <a:defRPr sz="900">
                <a:solidFill>
                  <a:schemeClr val="tx1"/>
                </a:solidFill>
                <a:latin typeface="Times New Roman" pitchFamily="18" charset="0"/>
              </a:defRPr>
            </a:lvl9pPr>
          </a:lstStyle>
          <a:p>
            <a:pPr algn="ctr" eaLnBrk="1" hangingPunct="1">
              <a:lnSpc>
                <a:spcPct val="150000"/>
              </a:lnSpc>
            </a:pPr>
            <a:r>
              <a:rPr lang="de-DE" sz="3200" dirty="0" err="1" smtClean="0">
                <a:solidFill>
                  <a:srgbClr val="000000"/>
                </a:solidFill>
                <a:latin typeface="Arial" pitchFamily="34" charset="0"/>
              </a:rPr>
              <a:t>What</a:t>
            </a:r>
            <a:r>
              <a:rPr lang="de-DE" sz="3200" dirty="0" smtClean="0">
                <a:solidFill>
                  <a:srgbClr val="000000"/>
                </a:solidFill>
                <a:latin typeface="Arial" pitchFamily="34" charset="0"/>
              </a:rPr>
              <a:t> do </a:t>
            </a:r>
            <a:r>
              <a:rPr lang="de-DE" sz="3200" dirty="0" err="1" smtClean="0">
                <a:solidFill>
                  <a:srgbClr val="000000"/>
                </a:solidFill>
                <a:latin typeface="Arial" pitchFamily="34" charset="0"/>
              </a:rPr>
              <a:t>you</a:t>
            </a:r>
            <a:r>
              <a:rPr lang="de-DE" sz="3200" dirty="0" smtClean="0">
                <a:solidFill>
                  <a:srgbClr val="000000"/>
                </a:solidFill>
                <a:latin typeface="Arial" pitchFamily="34" charset="0"/>
              </a:rPr>
              <a:t> </a:t>
            </a:r>
            <a:r>
              <a:rPr lang="de-DE" sz="3200" dirty="0" err="1" smtClean="0">
                <a:solidFill>
                  <a:srgbClr val="000000"/>
                </a:solidFill>
                <a:latin typeface="Arial" pitchFamily="34" charset="0"/>
              </a:rPr>
              <a:t>need</a:t>
            </a:r>
            <a:r>
              <a:rPr lang="de-DE" sz="3200" dirty="0" smtClean="0">
                <a:solidFill>
                  <a:srgbClr val="000000"/>
                </a:solidFill>
                <a:latin typeface="Arial" pitchFamily="34" charset="0"/>
              </a:rPr>
              <a:t>?</a:t>
            </a:r>
          </a:p>
          <a:p>
            <a:pPr algn="ctr" eaLnBrk="1" hangingPunct="1">
              <a:lnSpc>
                <a:spcPct val="150000"/>
              </a:lnSpc>
            </a:pPr>
            <a:endParaRPr lang="de-DE" sz="3200" b="1" i="1" dirty="0">
              <a:solidFill>
                <a:schemeClr val="bg2"/>
              </a:solidFill>
              <a:latin typeface="Arial" pitchFamily="34" charset="0"/>
            </a:endParaRPr>
          </a:p>
          <a:p>
            <a:pPr algn="ctr" eaLnBrk="1" hangingPunct="1">
              <a:lnSpc>
                <a:spcPct val="150000"/>
              </a:lnSpc>
            </a:pPr>
            <a:r>
              <a:rPr lang="de-DE" sz="3200" dirty="0" smtClean="0">
                <a:solidFill>
                  <a:schemeClr val="tx1">
                    <a:lumMod val="75000"/>
                  </a:schemeClr>
                </a:solidFill>
                <a:latin typeface="Arial" pitchFamily="34" charset="0"/>
              </a:rPr>
              <a:t>1.) </a:t>
            </a:r>
            <a:r>
              <a:rPr lang="de-DE" sz="3200" dirty="0" err="1" smtClean="0">
                <a:solidFill>
                  <a:schemeClr val="tx1">
                    <a:lumMod val="75000"/>
                  </a:schemeClr>
                </a:solidFill>
                <a:latin typeface="Arial" pitchFamily="34" charset="0"/>
              </a:rPr>
              <a:t>Objective</a:t>
            </a:r>
            <a:endParaRPr lang="de-DE" sz="3200" dirty="0" smtClean="0">
              <a:solidFill>
                <a:schemeClr val="tx1">
                  <a:lumMod val="75000"/>
                </a:schemeClr>
              </a:solidFill>
              <a:latin typeface="Arial" pitchFamily="34" charset="0"/>
            </a:endParaRPr>
          </a:p>
          <a:p>
            <a:pPr algn="ctr" eaLnBrk="1" hangingPunct="1">
              <a:lnSpc>
                <a:spcPct val="150000"/>
              </a:lnSpc>
            </a:pPr>
            <a:r>
              <a:rPr lang="de-DE" sz="3200" dirty="0" smtClean="0">
                <a:solidFill>
                  <a:schemeClr val="bg2">
                    <a:lumMod val="60000"/>
                    <a:lumOff val="40000"/>
                  </a:schemeClr>
                </a:solidFill>
                <a:latin typeface="Arial" pitchFamily="34" charset="0"/>
              </a:rPr>
              <a:t>2.) Scanner</a:t>
            </a:r>
          </a:p>
          <a:p>
            <a:pPr algn="ctr" eaLnBrk="1" hangingPunct="1">
              <a:lnSpc>
                <a:spcPct val="150000"/>
              </a:lnSpc>
            </a:pPr>
            <a:r>
              <a:rPr lang="de-DE" sz="3200" dirty="0" smtClean="0">
                <a:solidFill>
                  <a:srgbClr val="000000"/>
                </a:solidFill>
                <a:latin typeface="Arial" pitchFamily="34" charset="0"/>
              </a:rPr>
              <a:t>3.) EP </a:t>
            </a:r>
            <a:r>
              <a:rPr lang="de-DE" sz="3200" dirty="0" err="1" smtClean="0">
                <a:solidFill>
                  <a:srgbClr val="000000"/>
                </a:solidFill>
                <a:latin typeface="Arial" pitchFamily="34" charset="0"/>
              </a:rPr>
              <a:t>equipment</a:t>
            </a:r>
            <a:endParaRPr lang="de-DE" sz="3200" dirty="0" smtClean="0">
              <a:solidFill>
                <a:srgbClr val="000000"/>
              </a:solidFill>
              <a:latin typeface="Arial" pitchFamily="34" charset="0"/>
            </a:endParaRPr>
          </a:p>
          <a:p>
            <a:pPr algn="ctr" eaLnBrk="1" hangingPunct="1">
              <a:lnSpc>
                <a:spcPct val="150000"/>
              </a:lnSpc>
            </a:pPr>
            <a:r>
              <a:rPr lang="de-DE" sz="3200" dirty="0" smtClean="0">
                <a:solidFill>
                  <a:schemeClr val="tx1">
                    <a:lumMod val="75000"/>
                  </a:schemeClr>
                </a:solidFill>
                <a:latin typeface="Arial" pitchFamily="34" charset="0"/>
              </a:rPr>
              <a:t>4.) </a:t>
            </a:r>
            <a:r>
              <a:rPr lang="de-DE" sz="3200" dirty="0" err="1" smtClean="0">
                <a:solidFill>
                  <a:schemeClr val="tx1">
                    <a:lumMod val="75000"/>
                  </a:schemeClr>
                </a:solidFill>
                <a:latin typeface="Arial" pitchFamily="34" charset="0"/>
              </a:rPr>
              <a:t>Patients</a:t>
            </a:r>
            <a:endParaRPr lang="de-DE" sz="3200" dirty="0" smtClean="0">
              <a:solidFill>
                <a:schemeClr val="tx1">
                  <a:lumMod val="75000"/>
                </a:schemeClr>
              </a:solidFill>
              <a:latin typeface="Arial" pitchFamily="34" charset="0"/>
            </a:endParaRPr>
          </a:p>
          <a:p>
            <a:pPr algn="ctr" eaLnBrk="1" hangingPunct="1">
              <a:lnSpc>
                <a:spcPct val="150000"/>
              </a:lnSpc>
            </a:pPr>
            <a:r>
              <a:rPr lang="de-DE" sz="3200" dirty="0" smtClean="0">
                <a:solidFill>
                  <a:schemeClr val="tx1">
                    <a:lumMod val="75000"/>
                  </a:schemeClr>
                </a:solidFill>
                <a:latin typeface="Arial" pitchFamily="34" charset="0"/>
              </a:rPr>
              <a:t>5.) Patience</a:t>
            </a:r>
            <a:endParaRPr lang="de-DE" sz="2400" dirty="0">
              <a:solidFill>
                <a:schemeClr val="tx1">
                  <a:lumMod val="75000"/>
                </a:schemeClr>
              </a:solidFill>
              <a:latin typeface="Arial" pitchFamily="34" charset="0"/>
            </a:endParaRPr>
          </a:p>
        </p:txBody>
      </p:sp>
      <p:sp>
        <p:nvSpPr>
          <p:cNvPr id="6" name="Text Box 8"/>
          <p:cNvSpPr txBox="1">
            <a:spLocks noChangeArrowheads="1"/>
          </p:cNvSpPr>
          <p:nvPr/>
        </p:nvSpPr>
        <p:spPr bwMode="auto">
          <a:xfrm>
            <a:off x="1475656" y="15007"/>
            <a:ext cx="62382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Times New Roman" pitchFamily="18" charset="0"/>
              </a:defRPr>
            </a:lvl1pPr>
            <a:lvl2pPr marL="742950" indent="-285750">
              <a:defRPr sz="900">
                <a:solidFill>
                  <a:schemeClr val="tx1"/>
                </a:solidFill>
                <a:latin typeface="Times New Roman" pitchFamily="18" charset="0"/>
              </a:defRPr>
            </a:lvl2pPr>
            <a:lvl3pPr marL="1143000" indent="-228600">
              <a:defRPr sz="900">
                <a:solidFill>
                  <a:schemeClr val="tx1"/>
                </a:solidFill>
                <a:latin typeface="Times New Roman" pitchFamily="18" charset="0"/>
              </a:defRPr>
            </a:lvl3pPr>
            <a:lvl4pPr marL="1600200" indent="-228600">
              <a:defRPr sz="900">
                <a:solidFill>
                  <a:schemeClr val="tx1"/>
                </a:solidFill>
                <a:latin typeface="Times New Roman" pitchFamily="18" charset="0"/>
              </a:defRPr>
            </a:lvl4pPr>
            <a:lvl5pPr marL="2057400" indent="-228600">
              <a:defRPr sz="900">
                <a:solidFill>
                  <a:schemeClr val="tx1"/>
                </a:solidFill>
                <a:latin typeface="Times New Roman" pitchFamily="18" charset="0"/>
              </a:defRPr>
            </a:lvl5pPr>
            <a:lvl6pPr marL="2514600" indent="-228600" eaLnBrk="0" fontAlgn="base" hangingPunct="0">
              <a:spcBef>
                <a:spcPct val="0"/>
              </a:spcBef>
              <a:spcAft>
                <a:spcPct val="0"/>
              </a:spcAft>
              <a:defRPr sz="900">
                <a:solidFill>
                  <a:schemeClr val="tx1"/>
                </a:solidFill>
                <a:latin typeface="Times New Roman" pitchFamily="18" charset="0"/>
              </a:defRPr>
            </a:lvl6pPr>
            <a:lvl7pPr marL="2971800" indent="-228600" eaLnBrk="0" fontAlgn="base" hangingPunct="0">
              <a:spcBef>
                <a:spcPct val="0"/>
              </a:spcBef>
              <a:spcAft>
                <a:spcPct val="0"/>
              </a:spcAft>
              <a:defRPr sz="900">
                <a:solidFill>
                  <a:schemeClr val="tx1"/>
                </a:solidFill>
                <a:latin typeface="Times New Roman" pitchFamily="18" charset="0"/>
              </a:defRPr>
            </a:lvl7pPr>
            <a:lvl8pPr marL="3429000" indent="-228600" eaLnBrk="0" fontAlgn="base" hangingPunct="0">
              <a:spcBef>
                <a:spcPct val="0"/>
              </a:spcBef>
              <a:spcAft>
                <a:spcPct val="0"/>
              </a:spcAft>
              <a:defRPr sz="900">
                <a:solidFill>
                  <a:schemeClr val="tx1"/>
                </a:solidFill>
                <a:latin typeface="Times New Roman" pitchFamily="18" charset="0"/>
              </a:defRPr>
            </a:lvl8pPr>
            <a:lvl9pPr marL="3886200" indent="-228600" eaLnBrk="0" fontAlgn="base" hangingPunct="0">
              <a:spcBef>
                <a:spcPct val="0"/>
              </a:spcBef>
              <a:spcAft>
                <a:spcPct val="0"/>
              </a:spcAft>
              <a:defRPr sz="900">
                <a:solidFill>
                  <a:schemeClr val="tx1"/>
                </a:solidFill>
                <a:latin typeface="Times New Roman" pitchFamily="18" charset="0"/>
              </a:defRPr>
            </a:lvl9pPr>
          </a:lstStyle>
          <a:p>
            <a:pPr eaLnBrk="1" hangingPunct="1"/>
            <a:r>
              <a:rPr lang="de-DE" sz="2400" dirty="0" err="1" smtClean="0">
                <a:solidFill>
                  <a:srgbClr val="000000"/>
                </a:solidFill>
                <a:latin typeface="Calibri" pitchFamily="34" charset="0"/>
                <a:cs typeface="Arial" pitchFamily="34" charset="0"/>
              </a:rPr>
              <a:t>How</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to</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start</a:t>
            </a:r>
            <a:r>
              <a:rPr lang="de-DE" sz="2400" dirty="0" smtClean="0">
                <a:solidFill>
                  <a:srgbClr val="000000"/>
                </a:solidFill>
                <a:latin typeface="Calibri" pitchFamily="34" charset="0"/>
                <a:cs typeface="Arial" pitchFamily="34" charset="0"/>
              </a:rPr>
              <a:t> an </a:t>
            </a:r>
            <a:r>
              <a:rPr lang="de-DE" sz="2400" dirty="0" err="1" smtClean="0">
                <a:solidFill>
                  <a:srgbClr val="000000"/>
                </a:solidFill>
                <a:latin typeface="Calibri" pitchFamily="34" charset="0"/>
                <a:cs typeface="Arial" pitchFamily="34" charset="0"/>
              </a:rPr>
              <a:t>Electrophysiology</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iCMR</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program</a:t>
            </a:r>
            <a:endParaRPr lang="de-DE" sz="2400" dirty="0">
              <a:solidFill>
                <a:srgbClr val="000000"/>
              </a:solidFill>
              <a:latin typeface="Calibri" pitchFamily="34" charset="0"/>
              <a:cs typeface="Arial" pitchFamily="34" charset="0"/>
            </a:endParaRPr>
          </a:p>
        </p:txBody>
      </p:sp>
    </p:spTree>
    <p:extLst>
      <p:ext uri="{BB962C8B-B14F-4D97-AF65-F5344CB8AC3E}">
        <p14:creationId xmlns:p14="http://schemas.microsoft.com/office/powerpoint/2010/main" val="3359453713"/>
      </p:ext>
    </p:extLst>
  </p:cSld>
  <p:clrMapOvr>
    <a:masterClrMapping/>
  </p:clrMapOvr>
  <p:transition spd="slow">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987" name="Line 3"/>
          <p:cNvSpPr>
            <a:spLocks noChangeShapeType="1"/>
          </p:cNvSpPr>
          <p:nvPr/>
        </p:nvSpPr>
        <p:spPr bwMode="auto">
          <a:xfrm>
            <a:off x="609600" y="620688"/>
            <a:ext cx="7924800"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012" y="1556792"/>
            <a:ext cx="8684468" cy="433391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
        <p:nvSpPr>
          <p:cNvPr id="8" name="Rectangle 10"/>
          <p:cNvSpPr>
            <a:spLocks noChangeArrowheads="1"/>
          </p:cNvSpPr>
          <p:nvPr/>
        </p:nvSpPr>
        <p:spPr bwMode="auto">
          <a:xfrm>
            <a:off x="5479241" y="6381750"/>
            <a:ext cx="36292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en-GB" altLang="de-DE" sz="1600" dirty="0" smtClean="0">
                <a:solidFill>
                  <a:srgbClr val="000000"/>
                </a:solidFill>
                <a:latin typeface="Arial" pitchFamily="34" charset="0"/>
              </a:rPr>
              <a:t>Hilbert, </a:t>
            </a:r>
            <a:r>
              <a:rPr lang="en-GB" altLang="de-DE" sz="1600" dirty="0" err="1" smtClean="0">
                <a:solidFill>
                  <a:srgbClr val="000000"/>
                </a:solidFill>
                <a:latin typeface="Arial" pitchFamily="34" charset="0"/>
              </a:rPr>
              <a:t>Sommer</a:t>
            </a:r>
            <a:r>
              <a:rPr lang="en-GB" altLang="de-DE" sz="1600" dirty="0" smtClean="0">
                <a:solidFill>
                  <a:srgbClr val="000000"/>
                </a:solidFill>
                <a:latin typeface="Arial" pitchFamily="34" charset="0"/>
              </a:rPr>
              <a:t>. </a:t>
            </a:r>
            <a:r>
              <a:rPr lang="en-GB" altLang="de-DE" sz="1600" dirty="0" err="1" smtClean="0">
                <a:solidFill>
                  <a:srgbClr val="000000"/>
                </a:solidFill>
                <a:latin typeface="Arial" pitchFamily="34" charset="0"/>
              </a:rPr>
              <a:t>Europace</a:t>
            </a:r>
            <a:r>
              <a:rPr lang="en-GB" altLang="de-DE" sz="1600" dirty="0" smtClean="0">
                <a:solidFill>
                  <a:srgbClr val="000000"/>
                </a:solidFill>
                <a:latin typeface="Arial" pitchFamily="34" charset="0"/>
              </a:rPr>
              <a:t> Aug. 2015</a:t>
            </a:r>
            <a:endParaRPr lang="de-DE" altLang="de-DE" sz="1600" dirty="0">
              <a:solidFill>
                <a:srgbClr val="000000"/>
              </a:solidFill>
              <a:latin typeface="Arial" pitchFamily="34" charset="0"/>
            </a:endParaRPr>
          </a:p>
        </p:txBody>
      </p:sp>
      <p:sp>
        <p:nvSpPr>
          <p:cNvPr id="9" name="Titel 1"/>
          <p:cNvSpPr txBox="1">
            <a:spLocks/>
          </p:cNvSpPr>
          <p:nvPr/>
        </p:nvSpPr>
        <p:spPr bwMode="auto">
          <a:xfrm>
            <a:off x="395536" y="764704"/>
            <a:ext cx="8280920" cy="638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Times New Roman" pitchFamily="18" charset="0"/>
              </a:defRPr>
            </a:lvl1pPr>
            <a:lvl2pPr marL="742950" indent="-285750">
              <a:defRPr sz="900">
                <a:solidFill>
                  <a:schemeClr val="tx1"/>
                </a:solidFill>
                <a:latin typeface="Times New Roman" pitchFamily="18" charset="0"/>
              </a:defRPr>
            </a:lvl2pPr>
            <a:lvl3pPr marL="1143000" indent="-228600">
              <a:defRPr sz="900">
                <a:solidFill>
                  <a:schemeClr val="tx1"/>
                </a:solidFill>
                <a:latin typeface="Times New Roman" pitchFamily="18" charset="0"/>
              </a:defRPr>
            </a:lvl3pPr>
            <a:lvl4pPr marL="1600200" indent="-228600">
              <a:defRPr sz="900">
                <a:solidFill>
                  <a:schemeClr val="tx1"/>
                </a:solidFill>
                <a:latin typeface="Times New Roman" pitchFamily="18" charset="0"/>
              </a:defRPr>
            </a:lvl4pPr>
            <a:lvl5pPr marL="2057400" indent="-228600">
              <a:defRPr sz="900">
                <a:solidFill>
                  <a:schemeClr val="tx1"/>
                </a:solidFill>
                <a:latin typeface="Times New Roman" pitchFamily="18" charset="0"/>
              </a:defRPr>
            </a:lvl5pPr>
            <a:lvl6pPr marL="2514600" indent="-228600" eaLnBrk="0" fontAlgn="base" hangingPunct="0">
              <a:spcBef>
                <a:spcPct val="0"/>
              </a:spcBef>
              <a:spcAft>
                <a:spcPct val="0"/>
              </a:spcAft>
              <a:defRPr sz="900">
                <a:solidFill>
                  <a:schemeClr val="tx1"/>
                </a:solidFill>
                <a:latin typeface="Times New Roman" pitchFamily="18" charset="0"/>
              </a:defRPr>
            </a:lvl6pPr>
            <a:lvl7pPr marL="2971800" indent="-228600" eaLnBrk="0" fontAlgn="base" hangingPunct="0">
              <a:spcBef>
                <a:spcPct val="0"/>
              </a:spcBef>
              <a:spcAft>
                <a:spcPct val="0"/>
              </a:spcAft>
              <a:defRPr sz="900">
                <a:solidFill>
                  <a:schemeClr val="tx1"/>
                </a:solidFill>
                <a:latin typeface="Times New Roman" pitchFamily="18" charset="0"/>
              </a:defRPr>
            </a:lvl7pPr>
            <a:lvl8pPr marL="3429000" indent="-228600" eaLnBrk="0" fontAlgn="base" hangingPunct="0">
              <a:spcBef>
                <a:spcPct val="0"/>
              </a:spcBef>
              <a:spcAft>
                <a:spcPct val="0"/>
              </a:spcAft>
              <a:defRPr sz="900">
                <a:solidFill>
                  <a:schemeClr val="tx1"/>
                </a:solidFill>
                <a:latin typeface="Times New Roman" pitchFamily="18" charset="0"/>
              </a:defRPr>
            </a:lvl8pPr>
            <a:lvl9pPr marL="3886200" indent="-228600" eaLnBrk="0" fontAlgn="base" hangingPunct="0">
              <a:spcBef>
                <a:spcPct val="0"/>
              </a:spcBef>
              <a:spcAft>
                <a:spcPct val="0"/>
              </a:spcAft>
              <a:defRPr sz="900">
                <a:solidFill>
                  <a:schemeClr val="tx1"/>
                </a:solidFill>
                <a:latin typeface="Times New Roman" pitchFamily="18" charset="0"/>
              </a:defRPr>
            </a:lvl9pPr>
          </a:lstStyle>
          <a:p>
            <a:pPr algn="ctr" eaLnBrk="1" hangingPunct="1"/>
            <a:r>
              <a:rPr lang="de-DE" altLang="de-DE" sz="2800" dirty="0" smtClean="0">
                <a:solidFill>
                  <a:srgbClr val="000000"/>
                </a:solidFill>
                <a:latin typeface="Arial" pitchFamily="34" charset="0"/>
                <a:cs typeface="Arial" pitchFamily="34" charset="0"/>
              </a:rPr>
              <a:t>Setup </a:t>
            </a:r>
            <a:r>
              <a:rPr lang="de-DE" altLang="de-DE" sz="2800" dirty="0" err="1" smtClean="0">
                <a:solidFill>
                  <a:srgbClr val="000000"/>
                </a:solidFill>
                <a:latin typeface="Arial" pitchFamily="34" charset="0"/>
                <a:cs typeface="Arial" pitchFamily="34" charset="0"/>
              </a:rPr>
              <a:t>for</a:t>
            </a:r>
            <a:r>
              <a:rPr lang="de-DE" altLang="de-DE" sz="2800" dirty="0" smtClean="0">
                <a:solidFill>
                  <a:srgbClr val="000000"/>
                </a:solidFill>
                <a:latin typeface="Arial" pitchFamily="34" charset="0"/>
                <a:cs typeface="Arial" pitchFamily="34" charset="0"/>
              </a:rPr>
              <a:t> EP </a:t>
            </a:r>
            <a:r>
              <a:rPr lang="de-DE" altLang="de-DE" sz="2800" dirty="0" err="1" smtClean="0">
                <a:solidFill>
                  <a:srgbClr val="000000"/>
                </a:solidFill>
                <a:latin typeface="Arial" pitchFamily="34" charset="0"/>
                <a:cs typeface="Arial" pitchFamily="34" charset="0"/>
              </a:rPr>
              <a:t>interventions</a:t>
            </a:r>
            <a:r>
              <a:rPr lang="de-DE" altLang="de-DE" sz="2800" dirty="0" smtClean="0">
                <a:solidFill>
                  <a:srgbClr val="000000"/>
                </a:solidFill>
                <a:latin typeface="Arial" pitchFamily="34" charset="0"/>
                <a:cs typeface="Arial" pitchFamily="34" charset="0"/>
              </a:rPr>
              <a:t> in Leipzig</a:t>
            </a:r>
            <a:endParaRPr lang="de-DE" altLang="de-DE" sz="2800" dirty="0">
              <a:solidFill>
                <a:srgbClr val="000000"/>
              </a:solidFill>
              <a:latin typeface="Arial" pitchFamily="34" charset="0"/>
              <a:cs typeface="Arial" pitchFamily="34" charset="0"/>
            </a:endParaRPr>
          </a:p>
        </p:txBody>
      </p:sp>
      <p:sp>
        <p:nvSpPr>
          <p:cNvPr id="7" name="Text Box 8"/>
          <p:cNvSpPr txBox="1">
            <a:spLocks noChangeArrowheads="1"/>
          </p:cNvSpPr>
          <p:nvPr/>
        </p:nvSpPr>
        <p:spPr bwMode="auto">
          <a:xfrm>
            <a:off x="1475656" y="15007"/>
            <a:ext cx="62382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Times New Roman" pitchFamily="18" charset="0"/>
              </a:defRPr>
            </a:lvl1pPr>
            <a:lvl2pPr marL="742950" indent="-285750">
              <a:defRPr sz="900">
                <a:solidFill>
                  <a:schemeClr val="tx1"/>
                </a:solidFill>
                <a:latin typeface="Times New Roman" pitchFamily="18" charset="0"/>
              </a:defRPr>
            </a:lvl2pPr>
            <a:lvl3pPr marL="1143000" indent="-228600">
              <a:defRPr sz="900">
                <a:solidFill>
                  <a:schemeClr val="tx1"/>
                </a:solidFill>
                <a:latin typeface="Times New Roman" pitchFamily="18" charset="0"/>
              </a:defRPr>
            </a:lvl3pPr>
            <a:lvl4pPr marL="1600200" indent="-228600">
              <a:defRPr sz="900">
                <a:solidFill>
                  <a:schemeClr val="tx1"/>
                </a:solidFill>
                <a:latin typeface="Times New Roman" pitchFamily="18" charset="0"/>
              </a:defRPr>
            </a:lvl4pPr>
            <a:lvl5pPr marL="2057400" indent="-228600">
              <a:defRPr sz="900">
                <a:solidFill>
                  <a:schemeClr val="tx1"/>
                </a:solidFill>
                <a:latin typeface="Times New Roman" pitchFamily="18" charset="0"/>
              </a:defRPr>
            </a:lvl5pPr>
            <a:lvl6pPr marL="2514600" indent="-228600" eaLnBrk="0" fontAlgn="base" hangingPunct="0">
              <a:spcBef>
                <a:spcPct val="0"/>
              </a:spcBef>
              <a:spcAft>
                <a:spcPct val="0"/>
              </a:spcAft>
              <a:defRPr sz="900">
                <a:solidFill>
                  <a:schemeClr val="tx1"/>
                </a:solidFill>
                <a:latin typeface="Times New Roman" pitchFamily="18" charset="0"/>
              </a:defRPr>
            </a:lvl6pPr>
            <a:lvl7pPr marL="2971800" indent="-228600" eaLnBrk="0" fontAlgn="base" hangingPunct="0">
              <a:spcBef>
                <a:spcPct val="0"/>
              </a:spcBef>
              <a:spcAft>
                <a:spcPct val="0"/>
              </a:spcAft>
              <a:defRPr sz="900">
                <a:solidFill>
                  <a:schemeClr val="tx1"/>
                </a:solidFill>
                <a:latin typeface="Times New Roman" pitchFamily="18" charset="0"/>
              </a:defRPr>
            </a:lvl7pPr>
            <a:lvl8pPr marL="3429000" indent="-228600" eaLnBrk="0" fontAlgn="base" hangingPunct="0">
              <a:spcBef>
                <a:spcPct val="0"/>
              </a:spcBef>
              <a:spcAft>
                <a:spcPct val="0"/>
              </a:spcAft>
              <a:defRPr sz="900">
                <a:solidFill>
                  <a:schemeClr val="tx1"/>
                </a:solidFill>
                <a:latin typeface="Times New Roman" pitchFamily="18" charset="0"/>
              </a:defRPr>
            </a:lvl8pPr>
            <a:lvl9pPr marL="3886200" indent="-228600" eaLnBrk="0" fontAlgn="base" hangingPunct="0">
              <a:spcBef>
                <a:spcPct val="0"/>
              </a:spcBef>
              <a:spcAft>
                <a:spcPct val="0"/>
              </a:spcAft>
              <a:defRPr sz="900">
                <a:solidFill>
                  <a:schemeClr val="tx1"/>
                </a:solidFill>
                <a:latin typeface="Times New Roman" pitchFamily="18" charset="0"/>
              </a:defRPr>
            </a:lvl9pPr>
          </a:lstStyle>
          <a:p>
            <a:pPr eaLnBrk="1" hangingPunct="1"/>
            <a:r>
              <a:rPr lang="de-DE" sz="2400" dirty="0" err="1" smtClean="0">
                <a:solidFill>
                  <a:srgbClr val="000000"/>
                </a:solidFill>
                <a:latin typeface="Calibri" pitchFamily="34" charset="0"/>
                <a:cs typeface="Arial" pitchFamily="34" charset="0"/>
              </a:rPr>
              <a:t>How</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to</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start</a:t>
            </a:r>
            <a:r>
              <a:rPr lang="de-DE" sz="2400" dirty="0" smtClean="0">
                <a:solidFill>
                  <a:srgbClr val="000000"/>
                </a:solidFill>
                <a:latin typeface="Calibri" pitchFamily="34" charset="0"/>
                <a:cs typeface="Arial" pitchFamily="34" charset="0"/>
              </a:rPr>
              <a:t> an </a:t>
            </a:r>
            <a:r>
              <a:rPr lang="de-DE" sz="2400" dirty="0" err="1" smtClean="0">
                <a:solidFill>
                  <a:srgbClr val="000000"/>
                </a:solidFill>
                <a:latin typeface="Calibri" pitchFamily="34" charset="0"/>
                <a:cs typeface="Arial" pitchFamily="34" charset="0"/>
              </a:rPr>
              <a:t>Electrophysiology</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iCMR</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program</a:t>
            </a:r>
            <a:endParaRPr lang="de-DE" sz="2400" dirty="0">
              <a:solidFill>
                <a:srgbClr val="000000"/>
              </a:solidFill>
              <a:latin typeface="Calibri" pitchFamily="34" charset="0"/>
              <a:cs typeface="Arial" pitchFamily="34" charset="0"/>
            </a:endParaRPr>
          </a:p>
        </p:txBody>
      </p:sp>
    </p:spTree>
    <p:extLst>
      <p:ext uri="{BB962C8B-B14F-4D97-AF65-F5344CB8AC3E}">
        <p14:creationId xmlns:p14="http://schemas.microsoft.com/office/powerpoint/2010/main" val="2358669801"/>
      </p:ext>
    </p:extLst>
  </p:cSld>
  <p:clrMapOvr>
    <a:masterClrMapping/>
  </p:clrMapOvr>
  <p:transition spd="slow">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115616" y="1700808"/>
            <a:ext cx="6912768" cy="460851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cxnSp>
        <p:nvCxnSpPr>
          <p:cNvPr id="9" name="Straight Arrow Connector 8"/>
          <p:cNvCxnSpPr/>
          <p:nvPr/>
        </p:nvCxnSpPr>
        <p:spPr>
          <a:xfrm flipH="1">
            <a:off x="5120640" y="1638092"/>
            <a:ext cx="315457" cy="401723"/>
          </a:xfrm>
          <a:prstGeom prst="straightConnector1">
            <a:avLst/>
          </a:prstGeom>
          <a:ln w="76200">
            <a:solidFill>
              <a:schemeClr val="tx2">
                <a:lumMod val="60000"/>
                <a:lumOff val="40000"/>
              </a:schemeClr>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436096" y="1268760"/>
            <a:ext cx="1941557" cy="36933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defPPr>
              <a:defRPr lang="de-DE"/>
            </a:defPPr>
          </a:lstStyle>
          <a:p>
            <a:r>
              <a:rPr lang="de-DE" sz="1800" dirty="0" err="1" smtClean="0">
                <a:solidFill>
                  <a:prstClr val="black"/>
                </a:solidFill>
                <a:latin typeface="Arial" charset="0"/>
                <a:cs typeface="Arial" charset="0"/>
              </a:rPr>
              <a:t>Intracardiac</a:t>
            </a:r>
            <a:r>
              <a:rPr lang="de-DE" sz="1800" dirty="0" smtClean="0">
                <a:solidFill>
                  <a:prstClr val="black"/>
                </a:solidFill>
                <a:latin typeface="Arial" charset="0"/>
                <a:cs typeface="Arial" charset="0"/>
              </a:rPr>
              <a:t> </a:t>
            </a:r>
            <a:r>
              <a:rPr lang="de-DE" sz="1800" dirty="0">
                <a:solidFill>
                  <a:prstClr val="black"/>
                </a:solidFill>
                <a:latin typeface="Arial" charset="0"/>
                <a:cs typeface="Arial" charset="0"/>
              </a:rPr>
              <a:t>ECG</a:t>
            </a:r>
            <a:endParaRPr lang="en-US" sz="1800" dirty="0">
              <a:solidFill>
                <a:prstClr val="black"/>
              </a:solidFill>
              <a:latin typeface="Arial" charset="0"/>
              <a:cs typeface="Arial" charset="0"/>
            </a:endParaRPr>
          </a:p>
        </p:txBody>
      </p:sp>
      <p:cxnSp>
        <p:nvCxnSpPr>
          <p:cNvPr id="11" name="Straight Arrow Connector 10"/>
          <p:cNvCxnSpPr/>
          <p:nvPr/>
        </p:nvCxnSpPr>
        <p:spPr>
          <a:xfrm flipH="1">
            <a:off x="7166949" y="3237077"/>
            <a:ext cx="447782" cy="623971"/>
          </a:xfrm>
          <a:prstGeom prst="straightConnector1">
            <a:avLst/>
          </a:prstGeom>
          <a:ln w="76200">
            <a:solidFill>
              <a:schemeClr val="tx2">
                <a:lumMod val="60000"/>
                <a:lumOff val="40000"/>
              </a:schemeClr>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614731" y="2060848"/>
            <a:ext cx="1437501" cy="1200329"/>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de-DE" sz="1800" dirty="0" err="1" smtClean="0">
                <a:solidFill>
                  <a:prstClr val="black"/>
                </a:solidFill>
                <a:latin typeface="Arial" charset="0"/>
                <a:cs typeface="Arial" charset="0"/>
              </a:rPr>
              <a:t>dStream</a:t>
            </a:r>
            <a:r>
              <a:rPr lang="de-DE" sz="1800" dirty="0" smtClean="0">
                <a:solidFill>
                  <a:prstClr val="black"/>
                </a:solidFill>
                <a:latin typeface="Arial" charset="0"/>
                <a:cs typeface="Arial" charset="0"/>
              </a:rPr>
              <a:t> </a:t>
            </a:r>
            <a:r>
              <a:rPr lang="de-DE" sz="1800" dirty="0" err="1" smtClean="0">
                <a:solidFill>
                  <a:prstClr val="black"/>
                </a:solidFill>
                <a:latin typeface="Arial" charset="0"/>
                <a:cs typeface="Arial" charset="0"/>
              </a:rPr>
              <a:t>interface</a:t>
            </a:r>
            <a:endParaRPr lang="de-DE" sz="1800" dirty="0">
              <a:solidFill>
                <a:prstClr val="black"/>
              </a:solidFill>
              <a:latin typeface="Arial" charset="0"/>
              <a:cs typeface="Arial" charset="0"/>
            </a:endParaRPr>
          </a:p>
          <a:p>
            <a:r>
              <a:rPr lang="de-DE" sz="1800" dirty="0" err="1" smtClean="0">
                <a:solidFill>
                  <a:prstClr val="black"/>
                </a:solidFill>
                <a:latin typeface="Arial" charset="0"/>
                <a:cs typeface="Arial" charset="0"/>
              </a:rPr>
              <a:t>for</a:t>
            </a:r>
            <a:r>
              <a:rPr lang="de-DE" sz="1800" dirty="0" smtClean="0">
                <a:solidFill>
                  <a:prstClr val="black"/>
                </a:solidFill>
                <a:latin typeface="Arial" charset="0"/>
                <a:cs typeface="Arial" charset="0"/>
              </a:rPr>
              <a:t> </a:t>
            </a:r>
            <a:r>
              <a:rPr lang="de-DE" sz="1800" dirty="0" err="1" smtClean="0">
                <a:solidFill>
                  <a:prstClr val="black"/>
                </a:solidFill>
                <a:latin typeface="Arial" charset="0"/>
                <a:cs typeface="Arial" charset="0"/>
              </a:rPr>
              <a:t>active</a:t>
            </a:r>
            <a:r>
              <a:rPr lang="de-DE" sz="1800" dirty="0" smtClean="0">
                <a:solidFill>
                  <a:prstClr val="black"/>
                </a:solidFill>
                <a:latin typeface="Arial" charset="0"/>
                <a:cs typeface="Arial" charset="0"/>
              </a:rPr>
              <a:t> </a:t>
            </a:r>
            <a:r>
              <a:rPr lang="de-DE" sz="1800" dirty="0" err="1" smtClean="0">
                <a:solidFill>
                  <a:prstClr val="black"/>
                </a:solidFill>
                <a:latin typeface="Arial" charset="0"/>
                <a:cs typeface="Arial" charset="0"/>
              </a:rPr>
              <a:t>catheters</a:t>
            </a:r>
            <a:endParaRPr lang="en-US" sz="1800" dirty="0">
              <a:solidFill>
                <a:prstClr val="black"/>
              </a:solidFill>
              <a:latin typeface="Arial" charset="0"/>
              <a:cs typeface="Arial" charset="0"/>
            </a:endParaRPr>
          </a:p>
        </p:txBody>
      </p:sp>
      <p:cxnSp>
        <p:nvCxnSpPr>
          <p:cNvPr id="20" name="Straight Arrow Connector 19"/>
          <p:cNvCxnSpPr/>
          <p:nvPr/>
        </p:nvCxnSpPr>
        <p:spPr>
          <a:xfrm flipV="1">
            <a:off x="2729309" y="2039815"/>
            <a:ext cx="657212" cy="165049"/>
          </a:xfrm>
          <a:prstGeom prst="straightConnector1">
            <a:avLst/>
          </a:prstGeom>
          <a:ln w="76200">
            <a:solidFill>
              <a:schemeClr val="tx2">
                <a:lumMod val="60000"/>
                <a:lumOff val="40000"/>
              </a:schemeClr>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12884" y="1731859"/>
            <a:ext cx="1941557" cy="64633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defPPr>
              <a:defRPr lang="de-DE"/>
            </a:defPPr>
          </a:lstStyle>
          <a:p>
            <a:r>
              <a:rPr lang="de-DE" sz="1800" dirty="0" err="1" smtClean="0">
                <a:solidFill>
                  <a:prstClr val="black"/>
                </a:solidFill>
                <a:latin typeface="Arial" charset="0"/>
                <a:cs typeface="Arial" charset="0"/>
              </a:rPr>
              <a:t>iCMR</a:t>
            </a:r>
            <a:r>
              <a:rPr lang="de-DE" sz="1800" dirty="0" smtClean="0">
                <a:solidFill>
                  <a:prstClr val="black"/>
                </a:solidFill>
                <a:latin typeface="Arial" charset="0"/>
                <a:cs typeface="Arial" charset="0"/>
              </a:rPr>
              <a:t> </a:t>
            </a:r>
            <a:r>
              <a:rPr lang="de-DE" sz="1800" dirty="0" err="1" smtClean="0">
                <a:solidFill>
                  <a:prstClr val="black"/>
                </a:solidFill>
                <a:latin typeface="Arial" charset="0"/>
                <a:cs typeface="Arial" charset="0"/>
              </a:rPr>
              <a:t>monitor</a:t>
            </a:r>
            <a:r>
              <a:rPr lang="de-DE" sz="1800" dirty="0" smtClean="0">
                <a:solidFill>
                  <a:prstClr val="black"/>
                </a:solidFill>
                <a:latin typeface="Arial" charset="0"/>
                <a:cs typeface="Arial" charset="0"/>
              </a:rPr>
              <a:t> (</a:t>
            </a:r>
            <a:r>
              <a:rPr lang="de-DE" sz="1800" dirty="0" err="1" smtClean="0">
                <a:solidFill>
                  <a:prstClr val="black"/>
                </a:solidFill>
                <a:latin typeface="Arial" charset="0"/>
                <a:cs typeface="Arial" charset="0"/>
              </a:rPr>
              <a:t>iSuite</a:t>
            </a:r>
            <a:r>
              <a:rPr lang="de-DE" sz="1800" dirty="0" smtClean="0">
                <a:solidFill>
                  <a:prstClr val="black"/>
                </a:solidFill>
                <a:latin typeface="Arial" charset="0"/>
                <a:cs typeface="Arial" charset="0"/>
              </a:rPr>
              <a:t> </a:t>
            </a:r>
            <a:r>
              <a:rPr lang="de-DE" sz="1800" dirty="0" err="1" smtClean="0">
                <a:solidFill>
                  <a:prstClr val="black"/>
                </a:solidFill>
                <a:latin typeface="Arial" charset="0"/>
                <a:cs typeface="Arial" charset="0"/>
              </a:rPr>
              <a:t>display</a:t>
            </a:r>
            <a:r>
              <a:rPr lang="de-DE" sz="1800" dirty="0" smtClean="0">
                <a:solidFill>
                  <a:prstClr val="black"/>
                </a:solidFill>
                <a:latin typeface="Arial" charset="0"/>
                <a:cs typeface="Arial" charset="0"/>
              </a:rPr>
              <a:t>)</a:t>
            </a:r>
            <a:endParaRPr lang="en-US" sz="1800" dirty="0">
              <a:solidFill>
                <a:prstClr val="black"/>
              </a:solidFill>
              <a:latin typeface="Arial" charset="0"/>
              <a:cs typeface="Arial" charset="0"/>
            </a:endParaRPr>
          </a:p>
        </p:txBody>
      </p:sp>
      <p:cxnSp>
        <p:nvCxnSpPr>
          <p:cNvPr id="24" name="Straight Arrow Connector 23"/>
          <p:cNvCxnSpPr/>
          <p:nvPr/>
        </p:nvCxnSpPr>
        <p:spPr>
          <a:xfrm flipH="1" flipV="1">
            <a:off x="2489980" y="6217919"/>
            <a:ext cx="478659" cy="260600"/>
          </a:xfrm>
          <a:prstGeom prst="straightConnector1">
            <a:avLst/>
          </a:prstGeom>
          <a:ln w="76200">
            <a:solidFill>
              <a:schemeClr val="tx2">
                <a:lumMod val="60000"/>
                <a:lumOff val="40000"/>
              </a:schemeClr>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968639" y="6350125"/>
            <a:ext cx="1941557" cy="36933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defPPr>
              <a:defRPr lang="de-DE"/>
            </a:defPPr>
          </a:lstStyle>
          <a:p>
            <a:r>
              <a:rPr lang="de-DE" sz="1800" dirty="0" err="1" smtClean="0">
                <a:solidFill>
                  <a:prstClr val="black"/>
                </a:solidFill>
                <a:latin typeface="Arial" charset="0"/>
                <a:cs typeface="Arial" charset="0"/>
              </a:rPr>
              <a:t>footpedal</a:t>
            </a:r>
            <a:r>
              <a:rPr lang="de-DE" sz="1800" dirty="0" smtClean="0">
                <a:solidFill>
                  <a:prstClr val="black"/>
                </a:solidFill>
                <a:latin typeface="Arial" charset="0"/>
                <a:cs typeface="Arial" charset="0"/>
              </a:rPr>
              <a:t> (</a:t>
            </a:r>
            <a:r>
              <a:rPr lang="de-DE" sz="1800" dirty="0" err="1" smtClean="0">
                <a:solidFill>
                  <a:prstClr val="black"/>
                </a:solidFill>
                <a:latin typeface="Arial" charset="0"/>
                <a:cs typeface="Arial" charset="0"/>
              </a:rPr>
              <a:t>iSuite</a:t>
            </a:r>
            <a:r>
              <a:rPr lang="de-DE" sz="1800" dirty="0" smtClean="0">
                <a:solidFill>
                  <a:prstClr val="black"/>
                </a:solidFill>
                <a:latin typeface="Arial" charset="0"/>
                <a:cs typeface="Arial" charset="0"/>
              </a:rPr>
              <a:t>)</a:t>
            </a:r>
            <a:endParaRPr lang="en-US" sz="1800" dirty="0">
              <a:solidFill>
                <a:prstClr val="black"/>
              </a:solidFill>
              <a:latin typeface="Arial" charset="0"/>
              <a:cs typeface="Arial" charset="0"/>
            </a:endParaRPr>
          </a:p>
        </p:txBody>
      </p:sp>
      <p:sp>
        <p:nvSpPr>
          <p:cNvPr id="13" name="Line 3"/>
          <p:cNvSpPr>
            <a:spLocks noChangeShapeType="1"/>
          </p:cNvSpPr>
          <p:nvPr/>
        </p:nvSpPr>
        <p:spPr bwMode="auto">
          <a:xfrm>
            <a:off x="609600" y="620688"/>
            <a:ext cx="79248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5" name="Titel 1"/>
          <p:cNvSpPr txBox="1">
            <a:spLocks/>
          </p:cNvSpPr>
          <p:nvPr/>
        </p:nvSpPr>
        <p:spPr bwMode="auto">
          <a:xfrm>
            <a:off x="395536" y="764704"/>
            <a:ext cx="8280920" cy="638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Times New Roman" pitchFamily="18" charset="0"/>
              </a:defRPr>
            </a:lvl1pPr>
            <a:lvl2pPr marL="742950" indent="-285750">
              <a:defRPr sz="900">
                <a:solidFill>
                  <a:schemeClr val="tx1"/>
                </a:solidFill>
                <a:latin typeface="Times New Roman" pitchFamily="18" charset="0"/>
              </a:defRPr>
            </a:lvl2pPr>
            <a:lvl3pPr marL="1143000" indent="-228600">
              <a:defRPr sz="900">
                <a:solidFill>
                  <a:schemeClr val="tx1"/>
                </a:solidFill>
                <a:latin typeface="Times New Roman" pitchFamily="18" charset="0"/>
              </a:defRPr>
            </a:lvl3pPr>
            <a:lvl4pPr marL="1600200" indent="-228600">
              <a:defRPr sz="900">
                <a:solidFill>
                  <a:schemeClr val="tx1"/>
                </a:solidFill>
                <a:latin typeface="Times New Roman" pitchFamily="18" charset="0"/>
              </a:defRPr>
            </a:lvl4pPr>
            <a:lvl5pPr marL="2057400" indent="-228600">
              <a:defRPr sz="900">
                <a:solidFill>
                  <a:schemeClr val="tx1"/>
                </a:solidFill>
                <a:latin typeface="Times New Roman" pitchFamily="18" charset="0"/>
              </a:defRPr>
            </a:lvl5pPr>
            <a:lvl6pPr marL="2514600" indent="-228600" eaLnBrk="0" fontAlgn="base" hangingPunct="0">
              <a:spcBef>
                <a:spcPct val="0"/>
              </a:spcBef>
              <a:spcAft>
                <a:spcPct val="0"/>
              </a:spcAft>
              <a:defRPr sz="900">
                <a:solidFill>
                  <a:schemeClr val="tx1"/>
                </a:solidFill>
                <a:latin typeface="Times New Roman" pitchFamily="18" charset="0"/>
              </a:defRPr>
            </a:lvl6pPr>
            <a:lvl7pPr marL="2971800" indent="-228600" eaLnBrk="0" fontAlgn="base" hangingPunct="0">
              <a:spcBef>
                <a:spcPct val="0"/>
              </a:spcBef>
              <a:spcAft>
                <a:spcPct val="0"/>
              </a:spcAft>
              <a:defRPr sz="900">
                <a:solidFill>
                  <a:schemeClr val="tx1"/>
                </a:solidFill>
                <a:latin typeface="Times New Roman" pitchFamily="18" charset="0"/>
              </a:defRPr>
            </a:lvl7pPr>
            <a:lvl8pPr marL="3429000" indent="-228600" eaLnBrk="0" fontAlgn="base" hangingPunct="0">
              <a:spcBef>
                <a:spcPct val="0"/>
              </a:spcBef>
              <a:spcAft>
                <a:spcPct val="0"/>
              </a:spcAft>
              <a:defRPr sz="900">
                <a:solidFill>
                  <a:schemeClr val="tx1"/>
                </a:solidFill>
                <a:latin typeface="Times New Roman" pitchFamily="18" charset="0"/>
              </a:defRPr>
            </a:lvl8pPr>
            <a:lvl9pPr marL="3886200" indent="-228600" eaLnBrk="0" fontAlgn="base" hangingPunct="0">
              <a:spcBef>
                <a:spcPct val="0"/>
              </a:spcBef>
              <a:spcAft>
                <a:spcPct val="0"/>
              </a:spcAft>
              <a:defRPr sz="900">
                <a:solidFill>
                  <a:schemeClr val="tx1"/>
                </a:solidFill>
                <a:latin typeface="Times New Roman" pitchFamily="18" charset="0"/>
              </a:defRPr>
            </a:lvl9pPr>
          </a:lstStyle>
          <a:p>
            <a:pPr algn="ctr" eaLnBrk="1" hangingPunct="1"/>
            <a:r>
              <a:rPr lang="de-DE" altLang="de-DE" sz="2800" dirty="0" smtClean="0">
                <a:solidFill>
                  <a:srgbClr val="000000"/>
                </a:solidFill>
                <a:latin typeface="Arial" pitchFamily="34" charset="0"/>
                <a:cs typeface="Arial" pitchFamily="34" charset="0"/>
              </a:rPr>
              <a:t>Setup </a:t>
            </a:r>
            <a:r>
              <a:rPr lang="de-DE" altLang="de-DE" sz="2800" dirty="0" err="1" smtClean="0">
                <a:solidFill>
                  <a:srgbClr val="000000"/>
                </a:solidFill>
                <a:latin typeface="Arial" pitchFamily="34" charset="0"/>
                <a:cs typeface="Arial" pitchFamily="34" charset="0"/>
              </a:rPr>
              <a:t>for</a:t>
            </a:r>
            <a:r>
              <a:rPr lang="de-DE" altLang="de-DE" sz="2800" dirty="0" smtClean="0">
                <a:solidFill>
                  <a:srgbClr val="000000"/>
                </a:solidFill>
                <a:latin typeface="Arial" pitchFamily="34" charset="0"/>
                <a:cs typeface="Arial" pitchFamily="34" charset="0"/>
              </a:rPr>
              <a:t> EP </a:t>
            </a:r>
            <a:r>
              <a:rPr lang="de-DE" altLang="de-DE" sz="2800" dirty="0" err="1" smtClean="0">
                <a:solidFill>
                  <a:srgbClr val="000000"/>
                </a:solidFill>
                <a:latin typeface="Arial" pitchFamily="34" charset="0"/>
                <a:cs typeface="Arial" pitchFamily="34" charset="0"/>
              </a:rPr>
              <a:t>interventions</a:t>
            </a:r>
            <a:r>
              <a:rPr lang="de-DE" altLang="de-DE" sz="2800" dirty="0" smtClean="0">
                <a:solidFill>
                  <a:srgbClr val="000000"/>
                </a:solidFill>
                <a:latin typeface="Arial" pitchFamily="34" charset="0"/>
                <a:cs typeface="Arial" pitchFamily="34" charset="0"/>
              </a:rPr>
              <a:t> in Leipzig</a:t>
            </a:r>
            <a:endParaRPr lang="de-DE" altLang="de-DE" sz="2800" dirty="0">
              <a:solidFill>
                <a:srgbClr val="000000"/>
              </a:solidFill>
              <a:latin typeface="Arial" pitchFamily="34" charset="0"/>
              <a:cs typeface="Arial" pitchFamily="34" charset="0"/>
            </a:endParaRPr>
          </a:p>
        </p:txBody>
      </p:sp>
      <p:sp>
        <p:nvSpPr>
          <p:cNvPr id="14" name="Text Box 8"/>
          <p:cNvSpPr txBox="1">
            <a:spLocks noChangeArrowheads="1"/>
          </p:cNvSpPr>
          <p:nvPr/>
        </p:nvSpPr>
        <p:spPr bwMode="auto">
          <a:xfrm>
            <a:off x="1475656" y="15007"/>
            <a:ext cx="62382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Times New Roman" pitchFamily="18" charset="0"/>
              </a:defRPr>
            </a:lvl1pPr>
            <a:lvl2pPr marL="742950" indent="-285750">
              <a:defRPr sz="900">
                <a:solidFill>
                  <a:schemeClr val="tx1"/>
                </a:solidFill>
                <a:latin typeface="Times New Roman" pitchFamily="18" charset="0"/>
              </a:defRPr>
            </a:lvl2pPr>
            <a:lvl3pPr marL="1143000" indent="-228600">
              <a:defRPr sz="900">
                <a:solidFill>
                  <a:schemeClr val="tx1"/>
                </a:solidFill>
                <a:latin typeface="Times New Roman" pitchFamily="18" charset="0"/>
              </a:defRPr>
            </a:lvl3pPr>
            <a:lvl4pPr marL="1600200" indent="-228600">
              <a:defRPr sz="900">
                <a:solidFill>
                  <a:schemeClr val="tx1"/>
                </a:solidFill>
                <a:latin typeface="Times New Roman" pitchFamily="18" charset="0"/>
              </a:defRPr>
            </a:lvl4pPr>
            <a:lvl5pPr marL="2057400" indent="-228600">
              <a:defRPr sz="900">
                <a:solidFill>
                  <a:schemeClr val="tx1"/>
                </a:solidFill>
                <a:latin typeface="Times New Roman" pitchFamily="18" charset="0"/>
              </a:defRPr>
            </a:lvl5pPr>
            <a:lvl6pPr marL="2514600" indent="-228600" eaLnBrk="0" fontAlgn="base" hangingPunct="0">
              <a:spcBef>
                <a:spcPct val="0"/>
              </a:spcBef>
              <a:spcAft>
                <a:spcPct val="0"/>
              </a:spcAft>
              <a:defRPr sz="900">
                <a:solidFill>
                  <a:schemeClr val="tx1"/>
                </a:solidFill>
                <a:latin typeface="Times New Roman" pitchFamily="18" charset="0"/>
              </a:defRPr>
            </a:lvl6pPr>
            <a:lvl7pPr marL="2971800" indent="-228600" eaLnBrk="0" fontAlgn="base" hangingPunct="0">
              <a:spcBef>
                <a:spcPct val="0"/>
              </a:spcBef>
              <a:spcAft>
                <a:spcPct val="0"/>
              </a:spcAft>
              <a:defRPr sz="900">
                <a:solidFill>
                  <a:schemeClr val="tx1"/>
                </a:solidFill>
                <a:latin typeface="Times New Roman" pitchFamily="18" charset="0"/>
              </a:defRPr>
            </a:lvl7pPr>
            <a:lvl8pPr marL="3429000" indent="-228600" eaLnBrk="0" fontAlgn="base" hangingPunct="0">
              <a:spcBef>
                <a:spcPct val="0"/>
              </a:spcBef>
              <a:spcAft>
                <a:spcPct val="0"/>
              </a:spcAft>
              <a:defRPr sz="900">
                <a:solidFill>
                  <a:schemeClr val="tx1"/>
                </a:solidFill>
                <a:latin typeface="Times New Roman" pitchFamily="18" charset="0"/>
              </a:defRPr>
            </a:lvl8pPr>
            <a:lvl9pPr marL="3886200" indent="-228600" eaLnBrk="0" fontAlgn="base" hangingPunct="0">
              <a:spcBef>
                <a:spcPct val="0"/>
              </a:spcBef>
              <a:spcAft>
                <a:spcPct val="0"/>
              </a:spcAft>
              <a:defRPr sz="900">
                <a:solidFill>
                  <a:schemeClr val="tx1"/>
                </a:solidFill>
                <a:latin typeface="Times New Roman" pitchFamily="18" charset="0"/>
              </a:defRPr>
            </a:lvl9pPr>
          </a:lstStyle>
          <a:p>
            <a:pPr eaLnBrk="1" hangingPunct="1"/>
            <a:r>
              <a:rPr lang="de-DE" sz="2400" dirty="0" err="1" smtClean="0">
                <a:solidFill>
                  <a:srgbClr val="000000"/>
                </a:solidFill>
                <a:latin typeface="Calibri" pitchFamily="34" charset="0"/>
                <a:cs typeface="Arial" pitchFamily="34" charset="0"/>
              </a:rPr>
              <a:t>How</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to</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start</a:t>
            </a:r>
            <a:r>
              <a:rPr lang="de-DE" sz="2400" dirty="0" smtClean="0">
                <a:solidFill>
                  <a:srgbClr val="000000"/>
                </a:solidFill>
                <a:latin typeface="Calibri" pitchFamily="34" charset="0"/>
                <a:cs typeface="Arial" pitchFamily="34" charset="0"/>
              </a:rPr>
              <a:t> an </a:t>
            </a:r>
            <a:r>
              <a:rPr lang="de-DE" sz="2400" dirty="0" err="1" smtClean="0">
                <a:solidFill>
                  <a:srgbClr val="000000"/>
                </a:solidFill>
                <a:latin typeface="Calibri" pitchFamily="34" charset="0"/>
                <a:cs typeface="Arial" pitchFamily="34" charset="0"/>
              </a:rPr>
              <a:t>Electrophysiology</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iCMR</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program</a:t>
            </a:r>
            <a:endParaRPr lang="de-DE" sz="2400" dirty="0">
              <a:solidFill>
                <a:srgbClr val="000000"/>
              </a:solidFill>
              <a:latin typeface="Calibri" pitchFamily="34" charset="0"/>
              <a:cs typeface="Arial" pitchFamily="34" charset="0"/>
            </a:endParaRPr>
          </a:p>
        </p:txBody>
      </p:sp>
    </p:spTree>
    <p:extLst>
      <p:ext uri="{BB962C8B-B14F-4D97-AF65-F5344CB8AC3E}">
        <p14:creationId xmlns:p14="http://schemas.microsoft.com/office/powerpoint/2010/main" val="1153330418"/>
      </p:ext>
    </p:extLst>
  </p:cSld>
  <p:clrMapOvr>
    <a:masterClrMapping/>
  </p:clrMapOvr>
  <p:transition spd="slow">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Line 3"/>
          <p:cNvSpPr>
            <a:spLocks noChangeShapeType="1"/>
          </p:cNvSpPr>
          <p:nvPr/>
        </p:nvSpPr>
        <p:spPr bwMode="auto">
          <a:xfrm>
            <a:off x="609600" y="620688"/>
            <a:ext cx="79248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5" name="Titel 1"/>
          <p:cNvSpPr txBox="1">
            <a:spLocks/>
          </p:cNvSpPr>
          <p:nvPr/>
        </p:nvSpPr>
        <p:spPr bwMode="auto">
          <a:xfrm>
            <a:off x="395536" y="620688"/>
            <a:ext cx="8280920" cy="638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Times New Roman" pitchFamily="18" charset="0"/>
              </a:defRPr>
            </a:lvl1pPr>
            <a:lvl2pPr marL="742950" indent="-285750">
              <a:defRPr sz="900">
                <a:solidFill>
                  <a:schemeClr val="tx1"/>
                </a:solidFill>
                <a:latin typeface="Times New Roman" pitchFamily="18" charset="0"/>
              </a:defRPr>
            </a:lvl2pPr>
            <a:lvl3pPr marL="1143000" indent="-228600">
              <a:defRPr sz="900">
                <a:solidFill>
                  <a:schemeClr val="tx1"/>
                </a:solidFill>
                <a:latin typeface="Times New Roman" pitchFamily="18" charset="0"/>
              </a:defRPr>
            </a:lvl3pPr>
            <a:lvl4pPr marL="1600200" indent="-228600">
              <a:defRPr sz="900">
                <a:solidFill>
                  <a:schemeClr val="tx1"/>
                </a:solidFill>
                <a:latin typeface="Times New Roman" pitchFamily="18" charset="0"/>
              </a:defRPr>
            </a:lvl4pPr>
            <a:lvl5pPr marL="2057400" indent="-228600">
              <a:defRPr sz="900">
                <a:solidFill>
                  <a:schemeClr val="tx1"/>
                </a:solidFill>
                <a:latin typeface="Times New Roman" pitchFamily="18" charset="0"/>
              </a:defRPr>
            </a:lvl5pPr>
            <a:lvl6pPr marL="2514600" indent="-228600" eaLnBrk="0" fontAlgn="base" hangingPunct="0">
              <a:spcBef>
                <a:spcPct val="0"/>
              </a:spcBef>
              <a:spcAft>
                <a:spcPct val="0"/>
              </a:spcAft>
              <a:defRPr sz="900">
                <a:solidFill>
                  <a:schemeClr val="tx1"/>
                </a:solidFill>
                <a:latin typeface="Times New Roman" pitchFamily="18" charset="0"/>
              </a:defRPr>
            </a:lvl6pPr>
            <a:lvl7pPr marL="2971800" indent="-228600" eaLnBrk="0" fontAlgn="base" hangingPunct="0">
              <a:spcBef>
                <a:spcPct val="0"/>
              </a:spcBef>
              <a:spcAft>
                <a:spcPct val="0"/>
              </a:spcAft>
              <a:defRPr sz="900">
                <a:solidFill>
                  <a:schemeClr val="tx1"/>
                </a:solidFill>
                <a:latin typeface="Times New Roman" pitchFamily="18" charset="0"/>
              </a:defRPr>
            </a:lvl7pPr>
            <a:lvl8pPr marL="3429000" indent="-228600" eaLnBrk="0" fontAlgn="base" hangingPunct="0">
              <a:spcBef>
                <a:spcPct val="0"/>
              </a:spcBef>
              <a:spcAft>
                <a:spcPct val="0"/>
              </a:spcAft>
              <a:defRPr sz="900">
                <a:solidFill>
                  <a:schemeClr val="tx1"/>
                </a:solidFill>
                <a:latin typeface="Times New Roman" pitchFamily="18" charset="0"/>
              </a:defRPr>
            </a:lvl8pPr>
            <a:lvl9pPr marL="3886200" indent="-228600" eaLnBrk="0" fontAlgn="base" hangingPunct="0">
              <a:spcBef>
                <a:spcPct val="0"/>
              </a:spcBef>
              <a:spcAft>
                <a:spcPct val="0"/>
              </a:spcAft>
              <a:defRPr sz="900">
                <a:solidFill>
                  <a:schemeClr val="tx1"/>
                </a:solidFill>
                <a:latin typeface="Times New Roman" pitchFamily="18" charset="0"/>
              </a:defRPr>
            </a:lvl9pPr>
          </a:lstStyle>
          <a:p>
            <a:pPr algn="ctr" eaLnBrk="1" hangingPunct="1"/>
            <a:r>
              <a:rPr lang="de-DE" altLang="de-DE" sz="2800" dirty="0" smtClean="0">
                <a:solidFill>
                  <a:srgbClr val="000000"/>
                </a:solidFill>
                <a:latin typeface="Arial" pitchFamily="34" charset="0"/>
                <a:cs typeface="Arial" pitchFamily="34" charset="0"/>
              </a:rPr>
              <a:t>Setup </a:t>
            </a:r>
            <a:r>
              <a:rPr lang="de-DE" altLang="de-DE" sz="2800" dirty="0" err="1" smtClean="0">
                <a:solidFill>
                  <a:srgbClr val="000000"/>
                </a:solidFill>
                <a:latin typeface="Arial" pitchFamily="34" charset="0"/>
                <a:cs typeface="Arial" pitchFamily="34" charset="0"/>
              </a:rPr>
              <a:t>for</a:t>
            </a:r>
            <a:r>
              <a:rPr lang="de-DE" altLang="de-DE" sz="2800" dirty="0" smtClean="0">
                <a:solidFill>
                  <a:srgbClr val="000000"/>
                </a:solidFill>
                <a:latin typeface="Arial" pitchFamily="34" charset="0"/>
                <a:cs typeface="Arial" pitchFamily="34" charset="0"/>
              </a:rPr>
              <a:t> EP </a:t>
            </a:r>
            <a:r>
              <a:rPr lang="de-DE" altLang="de-DE" sz="2800" dirty="0" err="1" smtClean="0">
                <a:solidFill>
                  <a:srgbClr val="000000"/>
                </a:solidFill>
                <a:latin typeface="Arial" pitchFamily="34" charset="0"/>
                <a:cs typeface="Arial" pitchFamily="34" charset="0"/>
              </a:rPr>
              <a:t>interventions</a:t>
            </a:r>
            <a:r>
              <a:rPr lang="de-DE" altLang="de-DE" sz="2800" dirty="0" smtClean="0">
                <a:solidFill>
                  <a:srgbClr val="000000"/>
                </a:solidFill>
                <a:latin typeface="Arial" pitchFamily="34" charset="0"/>
                <a:cs typeface="Arial" pitchFamily="34" charset="0"/>
              </a:rPr>
              <a:t> in Leipzig</a:t>
            </a:r>
            <a:endParaRPr lang="de-DE" altLang="de-DE" sz="2800" dirty="0">
              <a:solidFill>
                <a:srgbClr val="000000"/>
              </a:solidFill>
              <a:latin typeface="Arial" pitchFamily="34" charset="0"/>
              <a:cs typeface="Arial" pitchFamily="34" charset="0"/>
            </a:endParaRPr>
          </a:p>
        </p:txBody>
      </p:sp>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1293101"/>
            <a:ext cx="7956376" cy="530425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 Box 8"/>
          <p:cNvSpPr txBox="1">
            <a:spLocks noChangeArrowheads="1"/>
          </p:cNvSpPr>
          <p:nvPr/>
        </p:nvSpPr>
        <p:spPr bwMode="auto">
          <a:xfrm>
            <a:off x="1475656" y="15007"/>
            <a:ext cx="62382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Times New Roman" pitchFamily="18" charset="0"/>
              </a:defRPr>
            </a:lvl1pPr>
            <a:lvl2pPr marL="742950" indent="-285750">
              <a:defRPr sz="900">
                <a:solidFill>
                  <a:schemeClr val="tx1"/>
                </a:solidFill>
                <a:latin typeface="Times New Roman" pitchFamily="18" charset="0"/>
              </a:defRPr>
            </a:lvl2pPr>
            <a:lvl3pPr marL="1143000" indent="-228600">
              <a:defRPr sz="900">
                <a:solidFill>
                  <a:schemeClr val="tx1"/>
                </a:solidFill>
                <a:latin typeface="Times New Roman" pitchFamily="18" charset="0"/>
              </a:defRPr>
            </a:lvl3pPr>
            <a:lvl4pPr marL="1600200" indent="-228600">
              <a:defRPr sz="900">
                <a:solidFill>
                  <a:schemeClr val="tx1"/>
                </a:solidFill>
                <a:latin typeface="Times New Roman" pitchFamily="18" charset="0"/>
              </a:defRPr>
            </a:lvl4pPr>
            <a:lvl5pPr marL="2057400" indent="-228600">
              <a:defRPr sz="900">
                <a:solidFill>
                  <a:schemeClr val="tx1"/>
                </a:solidFill>
                <a:latin typeface="Times New Roman" pitchFamily="18" charset="0"/>
              </a:defRPr>
            </a:lvl5pPr>
            <a:lvl6pPr marL="2514600" indent="-228600" eaLnBrk="0" fontAlgn="base" hangingPunct="0">
              <a:spcBef>
                <a:spcPct val="0"/>
              </a:spcBef>
              <a:spcAft>
                <a:spcPct val="0"/>
              </a:spcAft>
              <a:defRPr sz="900">
                <a:solidFill>
                  <a:schemeClr val="tx1"/>
                </a:solidFill>
                <a:latin typeface="Times New Roman" pitchFamily="18" charset="0"/>
              </a:defRPr>
            </a:lvl6pPr>
            <a:lvl7pPr marL="2971800" indent="-228600" eaLnBrk="0" fontAlgn="base" hangingPunct="0">
              <a:spcBef>
                <a:spcPct val="0"/>
              </a:spcBef>
              <a:spcAft>
                <a:spcPct val="0"/>
              </a:spcAft>
              <a:defRPr sz="900">
                <a:solidFill>
                  <a:schemeClr val="tx1"/>
                </a:solidFill>
                <a:latin typeface="Times New Roman" pitchFamily="18" charset="0"/>
              </a:defRPr>
            </a:lvl7pPr>
            <a:lvl8pPr marL="3429000" indent="-228600" eaLnBrk="0" fontAlgn="base" hangingPunct="0">
              <a:spcBef>
                <a:spcPct val="0"/>
              </a:spcBef>
              <a:spcAft>
                <a:spcPct val="0"/>
              </a:spcAft>
              <a:defRPr sz="900">
                <a:solidFill>
                  <a:schemeClr val="tx1"/>
                </a:solidFill>
                <a:latin typeface="Times New Roman" pitchFamily="18" charset="0"/>
              </a:defRPr>
            </a:lvl8pPr>
            <a:lvl9pPr marL="3886200" indent="-228600" eaLnBrk="0" fontAlgn="base" hangingPunct="0">
              <a:spcBef>
                <a:spcPct val="0"/>
              </a:spcBef>
              <a:spcAft>
                <a:spcPct val="0"/>
              </a:spcAft>
              <a:defRPr sz="900">
                <a:solidFill>
                  <a:schemeClr val="tx1"/>
                </a:solidFill>
                <a:latin typeface="Times New Roman" pitchFamily="18" charset="0"/>
              </a:defRPr>
            </a:lvl9pPr>
          </a:lstStyle>
          <a:p>
            <a:pPr eaLnBrk="1" hangingPunct="1"/>
            <a:r>
              <a:rPr lang="de-DE" sz="2400" dirty="0" err="1" smtClean="0">
                <a:solidFill>
                  <a:srgbClr val="000000"/>
                </a:solidFill>
                <a:latin typeface="Calibri" pitchFamily="34" charset="0"/>
                <a:cs typeface="Arial" pitchFamily="34" charset="0"/>
              </a:rPr>
              <a:t>How</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to</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start</a:t>
            </a:r>
            <a:r>
              <a:rPr lang="de-DE" sz="2400" dirty="0" smtClean="0">
                <a:solidFill>
                  <a:srgbClr val="000000"/>
                </a:solidFill>
                <a:latin typeface="Calibri" pitchFamily="34" charset="0"/>
                <a:cs typeface="Arial" pitchFamily="34" charset="0"/>
              </a:rPr>
              <a:t> an </a:t>
            </a:r>
            <a:r>
              <a:rPr lang="de-DE" sz="2400" dirty="0" err="1" smtClean="0">
                <a:solidFill>
                  <a:srgbClr val="000000"/>
                </a:solidFill>
                <a:latin typeface="Calibri" pitchFamily="34" charset="0"/>
                <a:cs typeface="Arial" pitchFamily="34" charset="0"/>
              </a:rPr>
              <a:t>Electrophysiology</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iCMR</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program</a:t>
            </a:r>
            <a:endParaRPr lang="de-DE" sz="2400" dirty="0">
              <a:solidFill>
                <a:srgbClr val="000000"/>
              </a:solidFill>
              <a:latin typeface="Calibri" pitchFamily="34" charset="0"/>
              <a:cs typeface="Arial" pitchFamily="34" charset="0"/>
            </a:endParaRPr>
          </a:p>
        </p:txBody>
      </p:sp>
    </p:spTree>
    <p:extLst>
      <p:ext uri="{BB962C8B-B14F-4D97-AF65-F5344CB8AC3E}">
        <p14:creationId xmlns:p14="http://schemas.microsoft.com/office/powerpoint/2010/main" val="1963619759"/>
      </p:ext>
    </p:extLst>
  </p:cSld>
  <p:clrMapOvr>
    <a:masterClrMapping/>
  </p:clrMapOvr>
  <p:transition spd="slow">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tretch>
            <a:fillRect/>
          </a:stretch>
        </p:blipFill>
        <p:spPr>
          <a:xfrm>
            <a:off x="1116000" y="1699200"/>
            <a:ext cx="6912000" cy="46080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cxnSp>
        <p:nvCxnSpPr>
          <p:cNvPr id="4" name="Straight Arrow Connector 3"/>
          <p:cNvCxnSpPr/>
          <p:nvPr/>
        </p:nvCxnSpPr>
        <p:spPr>
          <a:xfrm flipH="1">
            <a:off x="4283968" y="1844824"/>
            <a:ext cx="1152128" cy="1728192"/>
          </a:xfrm>
          <a:prstGeom prst="straightConnector1">
            <a:avLst/>
          </a:prstGeom>
          <a:ln w="76200">
            <a:solidFill>
              <a:schemeClr val="tx2">
                <a:lumMod val="60000"/>
                <a:lumOff val="40000"/>
              </a:schemeClr>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436096" y="1268760"/>
            <a:ext cx="1941557" cy="36933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defPPr>
              <a:defRPr lang="de-DE"/>
            </a:defPPr>
          </a:lstStyle>
          <a:p>
            <a:r>
              <a:rPr lang="de-DE" sz="1800" dirty="0" smtClean="0">
                <a:solidFill>
                  <a:prstClr val="black"/>
                </a:solidFill>
                <a:latin typeface="Arial" charset="0"/>
                <a:cs typeface="Arial" charset="0"/>
              </a:rPr>
              <a:t>CMR </a:t>
            </a:r>
            <a:r>
              <a:rPr lang="de-DE" sz="1800" dirty="0">
                <a:solidFill>
                  <a:prstClr val="black"/>
                </a:solidFill>
                <a:latin typeface="Arial" charset="0"/>
                <a:cs typeface="Arial" charset="0"/>
              </a:rPr>
              <a:t>O</a:t>
            </a:r>
            <a:r>
              <a:rPr lang="de-DE" sz="1800" dirty="0" smtClean="0">
                <a:solidFill>
                  <a:prstClr val="black"/>
                </a:solidFill>
                <a:latin typeface="Arial" charset="0"/>
                <a:cs typeface="Arial" charset="0"/>
              </a:rPr>
              <a:t>perator</a:t>
            </a:r>
            <a:endParaRPr lang="en-US" sz="1800" dirty="0">
              <a:solidFill>
                <a:prstClr val="black"/>
              </a:solidFill>
              <a:latin typeface="Arial" charset="0"/>
              <a:cs typeface="Arial" charset="0"/>
            </a:endParaRPr>
          </a:p>
        </p:txBody>
      </p:sp>
      <p:cxnSp>
        <p:nvCxnSpPr>
          <p:cNvPr id="7" name="Straight Arrow Connector 6"/>
          <p:cNvCxnSpPr/>
          <p:nvPr/>
        </p:nvCxnSpPr>
        <p:spPr>
          <a:xfrm flipH="1">
            <a:off x="6676604" y="2639786"/>
            <a:ext cx="1" cy="543449"/>
          </a:xfrm>
          <a:prstGeom prst="straightConnector1">
            <a:avLst/>
          </a:prstGeom>
          <a:ln w="76200">
            <a:solidFill>
              <a:schemeClr val="tx2">
                <a:lumMod val="60000"/>
                <a:lumOff val="40000"/>
              </a:schemeClr>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518875" y="2132856"/>
            <a:ext cx="1365493" cy="36933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defPPr>
              <a:defRPr lang="de-DE"/>
            </a:defPPr>
          </a:lstStyle>
          <a:p>
            <a:r>
              <a:rPr lang="de-DE" sz="1800" dirty="0" smtClean="0">
                <a:solidFill>
                  <a:prstClr val="black"/>
                </a:solidFill>
                <a:latin typeface="Arial" charset="0"/>
                <a:cs typeface="Arial" charset="0"/>
              </a:rPr>
              <a:t>Respirator</a:t>
            </a:r>
            <a:endParaRPr lang="en-US" sz="1800" dirty="0">
              <a:solidFill>
                <a:prstClr val="black"/>
              </a:solidFill>
              <a:latin typeface="Arial" charset="0"/>
              <a:cs typeface="Arial" charset="0"/>
            </a:endParaRPr>
          </a:p>
        </p:txBody>
      </p:sp>
      <p:cxnSp>
        <p:nvCxnSpPr>
          <p:cNvPr id="9" name="Straight Arrow Connector 8"/>
          <p:cNvCxnSpPr/>
          <p:nvPr/>
        </p:nvCxnSpPr>
        <p:spPr>
          <a:xfrm flipH="1">
            <a:off x="7503203" y="3573016"/>
            <a:ext cx="567667" cy="115218"/>
          </a:xfrm>
          <a:prstGeom prst="straightConnector1">
            <a:avLst/>
          </a:prstGeom>
          <a:ln w="76200">
            <a:solidFill>
              <a:schemeClr val="tx2">
                <a:lumMod val="60000"/>
                <a:lumOff val="40000"/>
              </a:schemeClr>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945320" y="2998569"/>
            <a:ext cx="1163184" cy="36933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defPPr>
              <a:defRPr lang="de-DE"/>
            </a:defPPr>
          </a:lstStyle>
          <a:p>
            <a:r>
              <a:rPr lang="de-DE" sz="1800" dirty="0" err="1" smtClean="0">
                <a:solidFill>
                  <a:prstClr val="black"/>
                </a:solidFill>
                <a:latin typeface="Arial" charset="0"/>
                <a:cs typeface="Arial" charset="0"/>
              </a:rPr>
              <a:t>Infusions</a:t>
            </a:r>
            <a:endParaRPr lang="en-US" sz="1800" dirty="0">
              <a:solidFill>
                <a:prstClr val="black"/>
              </a:solidFill>
              <a:latin typeface="Arial" charset="0"/>
              <a:cs typeface="Arial" charset="0"/>
            </a:endParaRPr>
          </a:p>
        </p:txBody>
      </p:sp>
      <p:cxnSp>
        <p:nvCxnSpPr>
          <p:cNvPr id="14" name="Straight Arrow Connector 13"/>
          <p:cNvCxnSpPr/>
          <p:nvPr/>
        </p:nvCxnSpPr>
        <p:spPr>
          <a:xfrm>
            <a:off x="810439" y="3094484"/>
            <a:ext cx="751661" cy="406524"/>
          </a:xfrm>
          <a:prstGeom prst="straightConnector1">
            <a:avLst/>
          </a:prstGeom>
          <a:ln w="76200">
            <a:solidFill>
              <a:schemeClr val="tx2">
                <a:lumMod val="60000"/>
                <a:lumOff val="40000"/>
              </a:schemeClr>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45221" y="2348880"/>
            <a:ext cx="1330435" cy="65064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defPPr>
              <a:defRPr lang="de-DE"/>
            </a:defPPr>
          </a:lstStyle>
          <a:p>
            <a:r>
              <a:rPr lang="de-DE" sz="1800" dirty="0" smtClean="0">
                <a:solidFill>
                  <a:prstClr val="black"/>
                </a:solidFill>
                <a:latin typeface="Arial" charset="0"/>
                <a:cs typeface="Arial" charset="0"/>
              </a:rPr>
              <a:t>EKG </a:t>
            </a:r>
            <a:r>
              <a:rPr lang="de-DE" sz="1800" dirty="0">
                <a:solidFill>
                  <a:prstClr val="black"/>
                </a:solidFill>
                <a:latin typeface="Arial" charset="0"/>
                <a:cs typeface="Arial" charset="0"/>
              </a:rPr>
              <a:t>M</a:t>
            </a:r>
            <a:r>
              <a:rPr lang="de-DE" sz="1800" dirty="0" smtClean="0">
                <a:solidFill>
                  <a:prstClr val="black"/>
                </a:solidFill>
                <a:latin typeface="Arial" charset="0"/>
                <a:cs typeface="Arial" charset="0"/>
              </a:rPr>
              <a:t>onitoring</a:t>
            </a:r>
            <a:endParaRPr lang="en-US" sz="1800" dirty="0">
              <a:solidFill>
                <a:prstClr val="black"/>
              </a:solidFill>
              <a:latin typeface="Arial" charset="0"/>
              <a:cs typeface="Arial" charset="0"/>
            </a:endParaRPr>
          </a:p>
        </p:txBody>
      </p:sp>
      <p:sp>
        <p:nvSpPr>
          <p:cNvPr id="12" name="Line 3"/>
          <p:cNvSpPr>
            <a:spLocks noChangeShapeType="1"/>
          </p:cNvSpPr>
          <p:nvPr/>
        </p:nvSpPr>
        <p:spPr bwMode="auto">
          <a:xfrm>
            <a:off x="609600" y="620688"/>
            <a:ext cx="79248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6" name="Titel 1"/>
          <p:cNvSpPr txBox="1">
            <a:spLocks/>
          </p:cNvSpPr>
          <p:nvPr/>
        </p:nvSpPr>
        <p:spPr bwMode="auto">
          <a:xfrm>
            <a:off x="395536" y="764704"/>
            <a:ext cx="8280920" cy="638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Times New Roman" pitchFamily="18" charset="0"/>
              </a:defRPr>
            </a:lvl1pPr>
            <a:lvl2pPr marL="742950" indent="-285750">
              <a:defRPr sz="900">
                <a:solidFill>
                  <a:schemeClr val="tx1"/>
                </a:solidFill>
                <a:latin typeface="Times New Roman" pitchFamily="18" charset="0"/>
              </a:defRPr>
            </a:lvl2pPr>
            <a:lvl3pPr marL="1143000" indent="-228600">
              <a:defRPr sz="900">
                <a:solidFill>
                  <a:schemeClr val="tx1"/>
                </a:solidFill>
                <a:latin typeface="Times New Roman" pitchFamily="18" charset="0"/>
              </a:defRPr>
            </a:lvl3pPr>
            <a:lvl4pPr marL="1600200" indent="-228600">
              <a:defRPr sz="900">
                <a:solidFill>
                  <a:schemeClr val="tx1"/>
                </a:solidFill>
                <a:latin typeface="Times New Roman" pitchFamily="18" charset="0"/>
              </a:defRPr>
            </a:lvl4pPr>
            <a:lvl5pPr marL="2057400" indent="-228600">
              <a:defRPr sz="900">
                <a:solidFill>
                  <a:schemeClr val="tx1"/>
                </a:solidFill>
                <a:latin typeface="Times New Roman" pitchFamily="18" charset="0"/>
              </a:defRPr>
            </a:lvl5pPr>
            <a:lvl6pPr marL="2514600" indent="-228600" eaLnBrk="0" fontAlgn="base" hangingPunct="0">
              <a:spcBef>
                <a:spcPct val="0"/>
              </a:spcBef>
              <a:spcAft>
                <a:spcPct val="0"/>
              </a:spcAft>
              <a:defRPr sz="900">
                <a:solidFill>
                  <a:schemeClr val="tx1"/>
                </a:solidFill>
                <a:latin typeface="Times New Roman" pitchFamily="18" charset="0"/>
              </a:defRPr>
            </a:lvl6pPr>
            <a:lvl7pPr marL="2971800" indent="-228600" eaLnBrk="0" fontAlgn="base" hangingPunct="0">
              <a:spcBef>
                <a:spcPct val="0"/>
              </a:spcBef>
              <a:spcAft>
                <a:spcPct val="0"/>
              </a:spcAft>
              <a:defRPr sz="900">
                <a:solidFill>
                  <a:schemeClr val="tx1"/>
                </a:solidFill>
                <a:latin typeface="Times New Roman" pitchFamily="18" charset="0"/>
              </a:defRPr>
            </a:lvl7pPr>
            <a:lvl8pPr marL="3429000" indent="-228600" eaLnBrk="0" fontAlgn="base" hangingPunct="0">
              <a:spcBef>
                <a:spcPct val="0"/>
              </a:spcBef>
              <a:spcAft>
                <a:spcPct val="0"/>
              </a:spcAft>
              <a:defRPr sz="900">
                <a:solidFill>
                  <a:schemeClr val="tx1"/>
                </a:solidFill>
                <a:latin typeface="Times New Roman" pitchFamily="18" charset="0"/>
              </a:defRPr>
            </a:lvl8pPr>
            <a:lvl9pPr marL="3886200" indent="-228600" eaLnBrk="0" fontAlgn="base" hangingPunct="0">
              <a:spcBef>
                <a:spcPct val="0"/>
              </a:spcBef>
              <a:spcAft>
                <a:spcPct val="0"/>
              </a:spcAft>
              <a:defRPr sz="900">
                <a:solidFill>
                  <a:schemeClr val="tx1"/>
                </a:solidFill>
                <a:latin typeface="Times New Roman" pitchFamily="18" charset="0"/>
              </a:defRPr>
            </a:lvl9pPr>
          </a:lstStyle>
          <a:p>
            <a:pPr algn="ctr" eaLnBrk="1" hangingPunct="1"/>
            <a:r>
              <a:rPr lang="de-DE" altLang="de-DE" sz="2800" dirty="0" smtClean="0">
                <a:solidFill>
                  <a:srgbClr val="000000"/>
                </a:solidFill>
                <a:latin typeface="Arial" pitchFamily="34" charset="0"/>
                <a:cs typeface="Arial" pitchFamily="34" charset="0"/>
              </a:rPr>
              <a:t>Setup </a:t>
            </a:r>
            <a:r>
              <a:rPr lang="de-DE" altLang="de-DE" sz="2800" dirty="0" err="1" smtClean="0">
                <a:solidFill>
                  <a:srgbClr val="000000"/>
                </a:solidFill>
                <a:latin typeface="Arial" pitchFamily="34" charset="0"/>
                <a:cs typeface="Arial" pitchFamily="34" charset="0"/>
              </a:rPr>
              <a:t>for</a:t>
            </a:r>
            <a:r>
              <a:rPr lang="de-DE" altLang="de-DE" sz="2800" dirty="0" smtClean="0">
                <a:solidFill>
                  <a:srgbClr val="000000"/>
                </a:solidFill>
                <a:latin typeface="Arial" pitchFamily="34" charset="0"/>
                <a:cs typeface="Arial" pitchFamily="34" charset="0"/>
              </a:rPr>
              <a:t> EP </a:t>
            </a:r>
            <a:r>
              <a:rPr lang="de-DE" altLang="de-DE" sz="2800" dirty="0" err="1" smtClean="0">
                <a:solidFill>
                  <a:srgbClr val="000000"/>
                </a:solidFill>
                <a:latin typeface="Arial" pitchFamily="34" charset="0"/>
                <a:cs typeface="Arial" pitchFamily="34" charset="0"/>
              </a:rPr>
              <a:t>interventions</a:t>
            </a:r>
            <a:r>
              <a:rPr lang="de-DE" altLang="de-DE" sz="2800" dirty="0" smtClean="0">
                <a:solidFill>
                  <a:srgbClr val="000000"/>
                </a:solidFill>
                <a:latin typeface="Arial" pitchFamily="34" charset="0"/>
                <a:cs typeface="Arial" pitchFamily="34" charset="0"/>
              </a:rPr>
              <a:t> in Leipzig</a:t>
            </a:r>
            <a:endParaRPr lang="de-DE" altLang="de-DE" sz="2800" dirty="0">
              <a:solidFill>
                <a:srgbClr val="000000"/>
              </a:solidFill>
              <a:latin typeface="Arial" pitchFamily="34" charset="0"/>
              <a:cs typeface="Arial" pitchFamily="34" charset="0"/>
            </a:endParaRPr>
          </a:p>
        </p:txBody>
      </p:sp>
      <p:sp>
        <p:nvSpPr>
          <p:cNvPr id="18" name="Text Box 8"/>
          <p:cNvSpPr txBox="1">
            <a:spLocks noChangeArrowheads="1"/>
          </p:cNvSpPr>
          <p:nvPr/>
        </p:nvSpPr>
        <p:spPr bwMode="auto">
          <a:xfrm>
            <a:off x="1475656" y="15007"/>
            <a:ext cx="62382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Times New Roman" pitchFamily="18" charset="0"/>
              </a:defRPr>
            </a:lvl1pPr>
            <a:lvl2pPr marL="742950" indent="-285750">
              <a:defRPr sz="900">
                <a:solidFill>
                  <a:schemeClr val="tx1"/>
                </a:solidFill>
                <a:latin typeface="Times New Roman" pitchFamily="18" charset="0"/>
              </a:defRPr>
            </a:lvl2pPr>
            <a:lvl3pPr marL="1143000" indent="-228600">
              <a:defRPr sz="900">
                <a:solidFill>
                  <a:schemeClr val="tx1"/>
                </a:solidFill>
                <a:latin typeface="Times New Roman" pitchFamily="18" charset="0"/>
              </a:defRPr>
            </a:lvl3pPr>
            <a:lvl4pPr marL="1600200" indent="-228600">
              <a:defRPr sz="900">
                <a:solidFill>
                  <a:schemeClr val="tx1"/>
                </a:solidFill>
                <a:latin typeface="Times New Roman" pitchFamily="18" charset="0"/>
              </a:defRPr>
            </a:lvl4pPr>
            <a:lvl5pPr marL="2057400" indent="-228600">
              <a:defRPr sz="900">
                <a:solidFill>
                  <a:schemeClr val="tx1"/>
                </a:solidFill>
                <a:latin typeface="Times New Roman" pitchFamily="18" charset="0"/>
              </a:defRPr>
            </a:lvl5pPr>
            <a:lvl6pPr marL="2514600" indent="-228600" eaLnBrk="0" fontAlgn="base" hangingPunct="0">
              <a:spcBef>
                <a:spcPct val="0"/>
              </a:spcBef>
              <a:spcAft>
                <a:spcPct val="0"/>
              </a:spcAft>
              <a:defRPr sz="900">
                <a:solidFill>
                  <a:schemeClr val="tx1"/>
                </a:solidFill>
                <a:latin typeface="Times New Roman" pitchFamily="18" charset="0"/>
              </a:defRPr>
            </a:lvl6pPr>
            <a:lvl7pPr marL="2971800" indent="-228600" eaLnBrk="0" fontAlgn="base" hangingPunct="0">
              <a:spcBef>
                <a:spcPct val="0"/>
              </a:spcBef>
              <a:spcAft>
                <a:spcPct val="0"/>
              </a:spcAft>
              <a:defRPr sz="900">
                <a:solidFill>
                  <a:schemeClr val="tx1"/>
                </a:solidFill>
                <a:latin typeface="Times New Roman" pitchFamily="18" charset="0"/>
              </a:defRPr>
            </a:lvl7pPr>
            <a:lvl8pPr marL="3429000" indent="-228600" eaLnBrk="0" fontAlgn="base" hangingPunct="0">
              <a:spcBef>
                <a:spcPct val="0"/>
              </a:spcBef>
              <a:spcAft>
                <a:spcPct val="0"/>
              </a:spcAft>
              <a:defRPr sz="900">
                <a:solidFill>
                  <a:schemeClr val="tx1"/>
                </a:solidFill>
                <a:latin typeface="Times New Roman" pitchFamily="18" charset="0"/>
              </a:defRPr>
            </a:lvl8pPr>
            <a:lvl9pPr marL="3886200" indent="-228600" eaLnBrk="0" fontAlgn="base" hangingPunct="0">
              <a:spcBef>
                <a:spcPct val="0"/>
              </a:spcBef>
              <a:spcAft>
                <a:spcPct val="0"/>
              </a:spcAft>
              <a:defRPr sz="900">
                <a:solidFill>
                  <a:schemeClr val="tx1"/>
                </a:solidFill>
                <a:latin typeface="Times New Roman" pitchFamily="18" charset="0"/>
              </a:defRPr>
            </a:lvl9pPr>
          </a:lstStyle>
          <a:p>
            <a:pPr eaLnBrk="1" hangingPunct="1"/>
            <a:r>
              <a:rPr lang="de-DE" sz="2400" dirty="0" err="1" smtClean="0">
                <a:solidFill>
                  <a:srgbClr val="000000"/>
                </a:solidFill>
                <a:latin typeface="Calibri" pitchFamily="34" charset="0"/>
                <a:cs typeface="Arial" pitchFamily="34" charset="0"/>
              </a:rPr>
              <a:t>How</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to</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start</a:t>
            </a:r>
            <a:r>
              <a:rPr lang="de-DE" sz="2400" dirty="0" smtClean="0">
                <a:solidFill>
                  <a:srgbClr val="000000"/>
                </a:solidFill>
                <a:latin typeface="Calibri" pitchFamily="34" charset="0"/>
                <a:cs typeface="Arial" pitchFamily="34" charset="0"/>
              </a:rPr>
              <a:t> an </a:t>
            </a:r>
            <a:r>
              <a:rPr lang="de-DE" sz="2400" dirty="0" err="1" smtClean="0">
                <a:solidFill>
                  <a:srgbClr val="000000"/>
                </a:solidFill>
                <a:latin typeface="Calibri" pitchFamily="34" charset="0"/>
                <a:cs typeface="Arial" pitchFamily="34" charset="0"/>
              </a:rPr>
              <a:t>Electrophysiology</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iCMR</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program</a:t>
            </a:r>
            <a:endParaRPr lang="de-DE" sz="2400" dirty="0">
              <a:solidFill>
                <a:srgbClr val="000000"/>
              </a:solidFill>
              <a:latin typeface="Calibri" pitchFamily="34" charset="0"/>
              <a:cs typeface="Arial" pitchFamily="34" charset="0"/>
            </a:endParaRPr>
          </a:p>
        </p:txBody>
      </p:sp>
    </p:spTree>
    <p:extLst>
      <p:ext uri="{BB962C8B-B14F-4D97-AF65-F5344CB8AC3E}">
        <p14:creationId xmlns:p14="http://schemas.microsoft.com/office/powerpoint/2010/main" val="70304716"/>
      </p:ext>
    </p:extLst>
  </p:cSld>
  <p:clrMapOvr>
    <a:masterClrMapping/>
  </p:clrMapOvr>
  <p:transition spd="slow">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tretch>
            <a:fillRect/>
          </a:stretch>
        </p:blipFill>
        <p:spPr>
          <a:xfrm>
            <a:off x="4602932" y="1793438"/>
            <a:ext cx="4505572" cy="300371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p:cNvSpPr txBox="1"/>
          <p:nvPr/>
        </p:nvSpPr>
        <p:spPr>
          <a:xfrm>
            <a:off x="1619672" y="1349896"/>
            <a:ext cx="2661637" cy="36933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defPPr>
              <a:defRPr lang="de-DE"/>
            </a:defPPr>
          </a:lstStyle>
          <a:p>
            <a:r>
              <a:rPr lang="de-DE" sz="1800" dirty="0" err="1" smtClean="0">
                <a:solidFill>
                  <a:prstClr val="black"/>
                </a:solidFill>
                <a:latin typeface="Arial" charset="0"/>
                <a:cs typeface="Arial" charset="0"/>
              </a:rPr>
              <a:t>Optoaccust</a:t>
            </a:r>
            <a:r>
              <a:rPr lang="de-DE" sz="1800" dirty="0" smtClean="0">
                <a:solidFill>
                  <a:prstClr val="black"/>
                </a:solidFill>
                <a:latin typeface="Arial" charset="0"/>
                <a:cs typeface="Arial" charset="0"/>
              </a:rPr>
              <a:t>. Headsets</a:t>
            </a:r>
            <a:endParaRPr lang="en-US" sz="1800" dirty="0">
              <a:solidFill>
                <a:prstClr val="black"/>
              </a:solidFill>
              <a:latin typeface="Arial" charset="0"/>
              <a:cs typeface="Arial" charset="0"/>
            </a:endParaRPr>
          </a:p>
        </p:txBody>
      </p:sp>
      <p:sp>
        <p:nvSpPr>
          <p:cNvPr id="8" name="TextBox 7"/>
          <p:cNvSpPr txBox="1"/>
          <p:nvPr/>
        </p:nvSpPr>
        <p:spPr>
          <a:xfrm>
            <a:off x="503808" y="5120024"/>
            <a:ext cx="8147248" cy="1477328"/>
          </a:xfrm>
          <a:prstGeom prst="rect">
            <a:avLst/>
          </a:prstGeom>
          <a:noFill/>
        </p:spPr>
        <p:txBody>
          <a:bodyPr wrap="square" rtlCol="0">
            <a:spAutoFit/>
          </a:bodyPr>
          <a:lstStyle/>
          <a:p>
            <a:r>
              <a:rPr lang="en-US" sz="1800" dirty="0" smtClean="0">
                <a:solidFill>
                  <a:prstClr val="black"/>
                </a:solidFill>
                <a:latin typeface="Arial" charset="0"/>
                <a:cs typeface="Arial" charset="0"/>
              </a:rPr>
              <a:t>IMROC™ </a:t>
            </a:r>
            <a:r>
              <a:rPr lang="en-US" sz="1800" dirty="0">
                <a:solidFill>
                  <a:prstClr val="black"/>
                </a:solidFill>
                <a:latin typeface="Arial" charset="0"/>
                <a:cs typeface="Arial" charset="0"/>
              </a:rPr>
              <a:t>optical </a:t>
            </a:r>
            <a:r>
              <a:rPr lang="en-US" sz="1800" dirty="0" smtClean="0">
                <a:solidFill>
                  <a:prstClr val="black"/>
                </a:solidFill>
                <a:latin typeface="Arial" charset="0"/>
                <a:cs typeface="Arial" charset="0"/>
              </a:rPr>
              <a:t>fiber-based </a:t>
            </a:r>
            <a:r>
              <a:rPr lang="en-US" sz="1800" dirty="0">
                <a:solidFill>
                  <a:prstClr val="black"/>
                </a:solidFill>
                <a:latin typeface="Arial" charset="0"/>
                <a:cs typeface="Arial" charset="0"/>
              </a:rPr>
              <a:t>communication </a:t>
            </a:r>
            <a:r>
              <a:rPr lang="en-US" sz="1800" dirty="0" smtClean="0">
                <a:solidFill>
                  <a:prstClr val="black"/>
                </a:solidFill>
                <a:latin typeface="Arial" charset="0"/>
                <a:cs typeface="Arial" charset="0"/>
              </a:rPr>
              <a:t>system</a:t>
            </a:r>
          </a:p>
          <a:p>
            <a:endParaRPr lang="en-US" sz="1800" dirty="0" smtClean="0">
              <a:solidFill>
                <a:prstClr val="black"/>
              </a:solidFill>
              <a:latin typeface="Arial" charset="0"/>
              <a:cs typeface="Arial" charset="0"/>
            </a:endParaRPr>
          </a:p>
          <a:p>
            <a:pPr marL="285750" indent="-285750">
              <a:buFont typeface="Arial" panose="020B0604020202020204" pitchFamily="34" charset="0"/>
              <a:buChar char="•"/>
            </a:pPr>
            <a:r>
              <a:rPr lang="en-US" sz="1800" dirty="0" smtClean="0">
                <a:solidFill>
                  <a:prstClr val="black"/>
                </a:solidFill>
                <a:latin typeface="Arial" charset="0"/>
                <a:cs typeface="Arial" charset="0"/>
              </a:rPr>
              <a:t>Field-proven </a:t>
            </a:r>
            <a:r>
              <a:rPr lang="en-US" sz="1800" dirty="0">
                <a:solidFill>
                  <a:prstClr val="black"/>
                </a:solidFill>
                <a:latin typeface="Arial" charset="0"/>
                <a:cs typeface="Arial" charset="0"/>
              </a:rPr>
              <a:t>reliability @ 1.5 Tesla</a:t>
            </a:r>
          </a:p>
          <a:p>
            <a:pPr marL="285750" indent="-285750">
              <a:buFont typeface="Arial" panose="020B0604020202020204" pitchFamily="34" charset="0"/>
              <a:buChar char="•"/>
            </a:pPr>
            <a:r>
              <a:rPr lang="en-US" sz="1800" dirty="0" smtClean="0">
                <a:solidFill>
                  <a:prstClr val="black"/>
                </a:solidFill>
                <a:latin typeface="Arial" charset="0"/>
                <a:cs typeface="Arial" charset="0"/>
              </a:rPr>
              <a:t>Crisp</a:t>
            </a:r>
            <a:r>
              <a:rPr lang="en-US" sz="1800" dirty="0">
                <a:solidFill>
                  <a:prstClr val="black"/>
                </a:solidFill>
                <a:latin typeface="Arial" charset="0"/>
                <a:cs typeface="Arial" charset="0"/>
              </a:rPr>
              <a:t>, clear speech with very low latency</a:t>
            </a:r>
            <a:endParaRPr lang="en-US" sz="1800" dirty="0" smtClean="0">
              <a:solidFill>
                <a:prstClr val="black"/>
              </a:solidFill>
              <a:latin typeface="Arial" charset="0"/>
              <a:cs typeface="Arial" charset="0"/>
            </a:endParaRPr>
          </a:p>
          <a:p>
            <a:pPr marL="285750" indent="-285750">
              <a:buFont typeface="Arial" panose="020B0604020202020204" pitchFamily="34" charset="0"/>
              <a:buChar char="•"/>
            </a:pPr>
            <a:r>
              <a:rPr lang="en-US" sz="1800" dirty="0" smtClean="0">
                <a:solidFill>
                  <a:prstClr val="black"/>
                </a:solidFill>
                <a:latin typeface="Arial" charset="0"/>
                <a:cs typeface="Arial" charset="0"/>
              </a:rPr>
              <a:t>Automatic </a:t>
            </a:r>
            <a:r>
              <a:rPr lang="en-US" sz="1800" dirty="0">
                <a:solidFill>
                  <a:prstClr val="black"/>
                </a:solidFill>
                <a:latin typeface="Arial" charset="0"/>
                <a:cs typeface="Arial" charset="0"/>
              </a:rPr>
              <a:t>noise </a:t>
            </a:r>
            <a:r>
              <a:rPr lang="en-US" sz="1800" dirty="0" smtClean="0">
                <a:solidFill>
                  <a:prstClr val="black"/>
                </a:solidFill>
                <a:latin typeface="Arial" charset="0"/>
                <a:cs typeface="Arial" charset="0"/>
              </a:rPr>
              <a:t>reduction/noise cancellation</a:t>
            </a:r>
            <a:endParaRPr lang="en-US" sz="1800" dirty="0">
              <a:solidFill>
                <a:prstClr val="black"/>
              </a:solidFill>
              <a:latin typeface="Arial" charset="0"/>
              <a:cs typeface="Arial" charset="0"/>
            </a:endParaRPr>
          </a:p>
        </p:txBody>
      </p:sp>
      <p:cxnSp>
        <p:nvCxnSpPr>
          <p:cNvPr id="10" name="Straight Arrow Connector 9"/>
          <p:cNvCxnSpPr/>
          <p:nvPr/>
        </p:nvCxnSpPr>
        <p:spPr>
          <a:xfrm>
            <a:off x="6014821" y="1871628"/>
            <a:ext cx="255010" cy="1751568"/>
          </a:xfrm>
          <a:prstGeom prst="straightConnector1">
            <a:avLst/>
          </a:prstGeom>
          <a:ln w="76200">
            <a:solidFill>
              <a:schemeClr val="tx2">
                <a:lumMod val="60000"/>
                <a:lumOff val="40000"/>
              </a:schemeClr>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014819" y="1349896"/>
            <a:ext cx="2445613" cy="36933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defPPr>
              <a:defRPr lang="de-DE"/>
            </a:defPPr>
          </a:lstStyle>
          <a:p>
            <a:r>
              <a:rPr lang="de-DE" sz="1800" dirty="0" err="1" smtClean="0">
                <a:solidFill>
                  <a:prstClr val="black"/>
                </a:solidFill>
                <a:latin typeface="Arial" charset="0"/>
                <a:cs typeface="Arial" charset="0"/>
              </a:rPr>
              <a:t>External</a:t>
            </a:r>
            <a:r>
              <a:rPr lang="de-DE" sz="1800" dirty="0" smtClean="0">
                <a:solidFill>
                  <a:prstClr val="black"/>
                </a:solidFill>
                <a:latin typeface="Arial" charset="0"/>
                <a:cs typeface="Arial" charset="0"/>
              </a:rPr>
              <a:t> </a:t>
            </a:r>
            <a:r>
              <a:rPr lang="de-DE" sz="1800" dirty="0" err="1" smtClean="0">
                <a:solidFill>
                  <a:prstClr val="black"/>
                </a:solidFill>
                <a:latin typeface="Arial" charset="0"/>
                <a:cs typeface="Arial" charset="0"/>
              </a:rPr>
              <a:t>Microphone</a:t>
            </a:r>
            <a:endParaRPr lang="en-US" sz="1800" dirty="0">
              <a:solidFill>
                <a:prstClr val="black"/>
              </a:solidFill>
              <a:latin typeface="Arial" charset="0"/>
              <a:cs typeface="Arial" charset="0"/>
            </a:endParaRPr>
          </a:p>
        </p:txBody>
      </p:sp>
      <p:sp>
        <p:nvSpPr>
          <p:cNvPr id="12" name="Line 3"/>
          <p:cNvSpPr>
            <a:spLocks noChangeShapeType="1"/>
          </p:cNvSpPr>
          <p:nvPr/>
        </p:nvSpPr>
        <p:spPr bwMode="auto">
          <a:xfrm>
            <a:off x="609600" y="548680"/>
            <a:ext cx="79248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4" name="Titel 1"/>
          <p:cNvSpPr txBox="1">
            <a:spLocks/>
          </p:cNvSpPr>
          <p:nvPr/>
        </p:nvSpPr>
        <p:spPr bwMode="auto">
          <a:xfrm>
            <a:off x="395536" y="701824"/>
            <a:ext cx="8280920" cy="638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Times New Roman" pitchFamily="18" charset="0"/>
              </a:defRPr>
            </a:lvl1pPr>
            <a:lvl2pPr marL="742950" indent="-285750">
              <a:defRPr sz="900">
                <a:solidFill>
                  <a:schemeClr val="tx1"/>
                </a:solidFill>
                <a:latin typeface="Times New Roman" pitchFamily="18" charset="0"/>
              </a:defRPr>
            </a:lvl2pPr>
            <a:lvl3pPr marL="1143000" indent="-228600">
              <a:defRPr sz="900">
                <a:solidFill>
                  <a:schemeClr val="tx1"/>
                </a:solidFill>
                <a:latin typeface="Times New Roman" pitchFamily="18" charset="0"/>
              </a:defRPr>
            </a:lvl3pPr>
            <a:lvl4pPr marL="1600200" indent="-228600">
              <a:defRPr sz="900">
                <a:solidFill>
                  <a:schemeClr val="tx1"/>
                </a:solidFill>
                <a:latin typeface="Times New Roman" pitchFamily="18" charset="0"/>
              </a:defRPr>
            </a:lvl4pPr>
            <a:lvl5pPr marL="2057400" indent="-228600">
              <a:defRPr sz="900">
                <a:solidFill>
                  <a:schemeClr val="tx1"/>
                </a:solidFill>
                <a:latin typeface="Times New Roman" pitchFamily="18" charset="0"/>
              </a:defRPr>
            </a:lvl5pPr>
            <a:lvl6pPr marL="2514600" indent="-228600" eaLnBrk="0" fontAlgn="base" hangingPunct="0">
              <a:spcBef>
                <a:spcPct val="0"/>
              </a:spcBef>
              <a:spcAft>
                <a:spcPct val="0"/>
              </a:spcAft>
              <a:defRPr sz="900">
                <a:solidFill>
                  <a:schemeClr val="tx1"/>
                </a:solidFill>
                <a:latin typeface="Times New Roman" pitchFamily="18" charset="0"/>
              </a:defRPr>
            </a:lvl6pPr>
            <a:lvl7pPr marL="2971800" indent="-228600" eaLnBrk="0" fontAlgn="base" hangingPunct="0">
              <a:spcBef>
                <a:spcPct val="0"/>
              </a:spcBef>
              <a:spcAft>
                <a:spcPct val="0"/>
              </a:spcAft>
              <a:defRPr sz="900">
                <a:solidFill>
                  <a:schemeClr val="tx1"/>
                </a:solidFill>
                <a:latin typeface="Times New Roman" pitchFamily="18" charset="0"/>
              </a:defRPr>
            </a:lvl7pPr>
            <a:lvl8pPr marL="3429000" indent="-228600" eaLnBrk="0" fontAlgn="base" hangingPunct="0">
              <a:spcBef>
                <a:spcPct val="0"/>
              </a:spcBef>
              <a:spcAft>
                <a:spcPct val="0"/>
              </a:spcAft>
              <a:defRPr sz="900">
                <a:solidFill>
                  <a:schemeClr val="tx1"/>
                </a:solidFill>
                <a:latin typeface="Times New Roman" pitchFamily="18" charset="0"/>
              </a:defRPr>
            </a:lvl8pPr>
            <a:lvl9pPr marL="3886200" indent="-228600" eaLnBrk="0" fontAlgn="base" hangingPunct="0">
              <a:spcBef>
                <a:spcPct val="0"/>
              </a:spcBef>
              <a:spcAft>
                <a:spcPct val="0"/>
              </a:spcAft>
              <a:defRPr sz="900">
                <a:solidFill>
                  <a:schemeClr val="tx1"/>
                </a:solidFill>
                <a:latin typeface="Times New Roman" pitchFamily="18" charset="0"/>
              </a:defRPr>
            </a:lvl9pPr>
          </a:lstStyle>
          <a:p>
            <a:pPr algn="ctr" eaLnBrk="1" hangingPunct="1"/>
            <a:r>
              <a:rPr lang="de-DE" altLang="de-DE" sz="2800" dirty="0" smtClean="0">
                <a:solidFill>
                  <a:srgbClr val="000000"/>
                </a:solidFill>
                <a:latin typeface="Arial" pitchFamily="34" charset="0"/>
                <a:cs typeface="Arial" pitchFamily="34" charset="0"/>
              </a:rPr>
              <a:t>Setup </a:t>
            </a:r>
            <a:r>
              <a:rPr lang="de-DE" altLang="de-DE" sz="2800" dirty="0" err="1" smtClean="0">
                <a:solidFill>
                  <a:srgbClr val="000000"/>
                </a:solidFill>
                <a:latin typeface="Arial" pitchFamily="34" charset="0"/>
                <a:cs typeface="Arial" pitchFamily="34" charset="0"/>
              </a:rPr>
              <a:t>for</a:t>
            </a:r>
            <a:r>
              <a:rPr lang="de-DE" altLang="de-DE" sz="2800" dirty="0" smtClean="0">
                <a:solidFill>
                  <a:srgbClr val="000000"/>
                </a:solidFill>
                <a:latin typeface="Arial" pitchFamily="34" charset="0"/>
                <a:cs typeface="Arial" pitchFamily="34" charset="0"/>
              </a:rPr>
              <a:t> EP </a:t>
            </a:r>
            <a:r>
              <a:rPr lang="de-DE" altLang="de-DE" sz="2800" dirty="0" err="1" smtClean="0">
                <a:solidFill>
                  <a:srgbClr val="000000"/>
                </a:solidFill>
                <a:latin typeface="Arial" pitchFamily="34" charset="0"/>
                <a:cs typeface="Arial" pitchFamily="34" charset="0"/>
              </a:rPr>
              <a:t>interventions</a:t>
            </a:r>
            <a:r>
              <a:rPr lang="de-DE" altLang="de-DE" sz="2800" dirty="0" smtClean="0">
                <a:solidFill>
                  <a:srgbClr val="000000"/>
                </a:solidFill>
                <a:latin typeface="Arial" pitchFamily="34" charset="0"/>
                <a:cs typeface="Arial" pitchFamily="34" charset="0"/>
              </a:rPr>
              <a:t> in Leipzig</a:t>
            </a:r>
            <a:endParaRPr lang="de-DE" altLang="de-DE" sz="2800" dirty="0">
              <a:solidFill>
                <a:srgbClr val="000000"/>
              </a:solidFill>
              <a:latin typeface="Arial" pitchFamily="34" charset="0"/>
              <a:cs typeface="Arial" pitchFamily="34" charset="0"/>
            </a:endParaRPr>
          </a:p>
        </p:txBody>
      </p:sp>
      <p:pic>
        <p:nvPicPr>
          <p:cNvPr id="2" name="Grafik 1"/>
          <p:cNvPicPr>
            <a:picLocks noChangeAspect="1"/>
          </p:cNvPicPr>
          <p:nvPr/>
        </p:nvPicPr>
        <p:blipFill rotWithShape="1">
          <a:blip r:embed="rId4" cstate="print">
            <a:extLst>
              <a:ext uri="{28A0092B-C50C-407E-A947-70E740481C1C}">
                <a14:useLocalDpi xmlns:a14="http://schemas.microsoft.com/office/drawing/2010/main" val="0"/>
              </a:ext>
            </a:extLst>
          </a:blip>
          <a:srcRect l="33896" t="3960" b="17005"/>
          <a:stretch/>
        </p:blipFill>
        <p:spPr>
          <a:xfrm>
            <a:off x="35496" y="1785933"/>
            <a:ext cx="4403743" cy="301121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cxnSp>
        <p:nvCxnSpPr>
          <p:cNvPr id="6" name="Straight Arrow Connector 5"/>
          <p:cNvCxnSpPr/>
          <p:nvPr/>
        </p:nvCxnSpPr>
        <p:spPr>
          <a:xfrm flipH="1">
            <a:off x="2777107" y="1871628"/>
            <a:ext cx="570757" cy="1277507"/>
          </a:xfrm>
          <a:prstGeom prst="straightConnector1">
            <a:avLst/>
          </a:prstGeom>
          <a:ln w="76200">
            <a:solidFill>
              <a:schemeClr val="tx2">
                <a:lumMod val="60000"/>
                <a:lumOff val="40000"/>
              </a:schemeClr>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13" name="Text Box 8"/>
          <p:cNvSpPr txBox="1">
            <a:spLocks noChangeArrowheads="1"/>
          </p:cNvSpPr>
          <p:nvPr/>
        </p:nvSpPr>
        <p:spPr bwMode="auto">
          <a:xfrm>
            <a:off x="1475656" y="15007"/>
            <a:ext cx="62382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Times New Roman" pitchFamily="18" charset="0"/>
              </a:defRPr>
            </a:lvl1pPr>
            <a:lvl2pPr marL="742950" indent="-285750">
              <a:defRPr sz="900">
                <a:solidFill>
                  <a:schemeClr val="tx1"/>
                </a:solidFill>
                <a:latin typeface="Times New Roman" pitchFamily="18" charset="0"/>
              </a:defRPr>
            </a:lvl2pPr>
            <a:lvl3pPr marL="1143000" indent="-228600">
              <a:defRPr sz="900">
                <a:solidFill>
                  <a:schemeClr val="tx1"/>
                </a:solidFill>
                <a:latin typeface="Times New Roman" pitchFamily="18" charset="0"/>
              </a:defRPr>
            </a:lvl3pPr>
            <a:lvl4pPr marL="1600200" indent="-228600">
              <a:defRPr sz="900">
                <a:solidFill>
                  <a:schemeClr val="tx1"/>
                </a:solidFill>
                <a:latin typeface="Times New Roman" pitchFamily="18" charset="0"/>
              </a:defRPr>
            </a:lvl4pPr>
            <a:lvl5pPr marL="2057400" indent="-228600">
              <a:defRPr sz="900">
                <a:solidFill>
                  <a:schemeClr val="tx1"/>
                </a:solidFill>
                <a:latin typeface="Times New Roman" pitchFamily="18" charset="0"/>
              </a:defRPr>
            </a:lvl5pPr>
            <a:lvl6pPr marL="2514600" indent="-228600" eaLnBrk="0" fontAlgn="base" hangingPunct="0">
              <a:spcBef>
                <a:spcPct val="0"/>
              </a:spcBef>
              <a:spcAft>
                <a:spcPct val="0"/>
              </a:spcAft>
              <a:defRPr sz="900">
                <a:solidFill>
                  <a:schemeClr val="tx1"/>
                </a:solidFill>
                <a:latin typeface="Times New Roman" pitchFamily="18" charset="0"/>
              </a:defRPr>
            </a:lvl6pPr>
            <a:lvl7pPr marL="2971800" indent="-228600" eaLnBrk="0" fontAlgn="base" hangingPunct="0">
              <a:spcBef>
                <a:spcPct val="0"/>
              </a:spcBef>
              <a:spcAft>
                <a:spcPct val="0"/>
              </a:spcAft>
              <a:defRPr sz="900">
                <a:solidFill>
                  <a:schemeClr val="tx1"/>
                </a:solidFill>
                <a:latin typeface="Times New Roman" pitchFamily="18" charset="0"/>
              </a:defRPr>
            </a:lvl7pPr>
            <a:lvl8pPr marL="3429000" indent="-228600" eaLnBrk="0" fontAlgn="base" hangingPunct="0">
              <a:spcBef>
                <a:spcPct val="0"/>
              </a:spcBef>
              <a:spcAft>
                <a:spcPct val="0"/>
              </a:spcAft>
              <a:defRPr sz="900">
                <a:solidFill>
                  <a:schemeClr val="tx1"/>
                </a:solidFill>
                <a:latin typeface="Times New Roman" pitchFamily="18" charset="0"/>
              </a:defRPr>
            </a:lvl8pPr>
            <a:lvl9pPr marL="3886200" indent="-228600" eaLnBrk="0" fontAlgn="base" hangingPunct="0">
              <a:spcBef>
                <a:spcPct val="0"/>
              </a:spcBef>
              <a:spcAft>
                <a:spcPct val="0"/>
              </a:spcAft>
              <a:defRPr sz="900">
                <a:solidFill>
                  <a:schemeClr val="tx1"/>
                </a:solidFill>
                <a:latin typeface="Times New Roman" pitchFamily="18" charset="0"/>
              </a:defRPr>
            </a:lvl9pPr>
          </a:lstStyle>
          <a:p>
            <a:pPr eaLnBrk="1" hangingPunct="1"/>
            <a:r>
              <a:rPr lang="de-DE" sz="2400" dirty="0" err="1" smtClean="0">
                <a:solidFill>
                  <a:srgbClr val="000000"/>
                </a:solidFill>
                <a:latin typeface="Calibri" pitchFamily="34" charset="0"/>
                <a:cs typeface="Arial" pitchFamily="34" charset="0"/>
              </a:rPr>
              <a:t>How</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to</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start</a:t>
            </a:r>
            <a:r>
              <a:rPr lang="de-DE" sz="2400" dirty="0" smtClean="0">
                <a:solidFill>
                  <a:srgbClr val="000000"/>
                </a:solidFill>
                <a:latin typeface="Calibri" pitchFamily="34" charset="0"/>
                <a:cs typeface="Arial" pitchFamily="34" charset="0"/>
              </a:rPr>
              <a:t> an </a:t>
            </a:r>
            <a:r>
              <a:rPr lang="de-DE" sz="2400" dirty="0" err="1" smtClean="0">
                <a:solidFill>
                  <a:srgbClr val="000000"/>
                </a:solidFill>
                <a:latin typeface="Calibri" pitchFamily="34" charset="0"/>
                <a:cs typeface="Arial" pitchFamily="34" charset="0"/>
              </a:rPr>
              <a:t>Electrophysiology</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iCMR</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program</a:t>
            </a:r>
            <a:endParaRPr lang="de-DE" sz="2400" dirty="0">
              <a:solidFill>
                <a:srgbClr val="000000"/>
              </a:solidFill>
              <a:latin typeface="Calibri" pitchFamily="34" charset="0"/>
              <a:cs typeface="Arial" pitchFamily="34" charset="0"/>
            </a:endParaRPr>
          </a:p>
        </p:txBody>
      </p:sp>
    </p:spTree>
    <p:extLst>
      <p:ext uri="{BB962C8B-B14F-4D97-AF65-F5344CB8AC3E}">
        <p14:creationId xmlns:p14="http://schemas.microsoft.com/office/powerpoint/2010/main" val="3381395340"/>
      </p:ext>
    </p:extLst>
  </p:cSld>
  <p:clrMapOvr>
    <a:masterClrMapping/>
  </p:clrMapOvr>
  <p:transition spd="slow">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t="9476" r="6262" b="12885"/>
          <a:stretch>
            <a:fillRect/>
          </a:stretch>
        </p:blipFill>
        <p:spPr bwMode="auto">
          <a:xfrm>
            <a:off x="130175" y="1700213"/>
            <a:ext cx="4297363" cy="23764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3" name="Picture 3"/>
          <p:cNvPicPr>
            <a:picLocks noChangeAspect="1" noChangeArrowheads="1"/>
          </p:cNvPicPr>
          <p:nvPr/>
        </p:nvPicPr>
        <p:blipFill>
          <a:blip r:embed="rId4">
            <a:extLst>
              <a:ext uri="{28A0092B-C50C-407E-A947-70E740481C1C}">
                <a14:useLocalDpi xmlns:a14="http://schemas.microsoft.com/office/drawing/2010/main" val="0"/>
              </a:ext>
            </a:extLst>
          </a:blip>
          <a:srcRect t="22359"/>
          <a:stretch>
            <a:fillRect/>
          </a:stretch>
        </p:blipFill>
        <p:spPr bwMode="auto">
          <a:xfrm>
            <a:off x="4703763" y="1700213"/>
            <a:ext cx="4260850" cy="23764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68" name="Titel 2"/>
          <p:cNvSpPr txBox="1">
            <a:spLocks/>
          </p:cNvSpPr>
          <p:nvPr/>
        </p:nvSpPr>
        <p:spPr bwMode="auto">
          <a:xfrm>
            <a:off x="685800" y="55721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a:r>
              <a:rPr lang="en-US" altLang="de-DE" sz="2800" dirty="0" smtClean="0">
                <a:solidFill>
                  <a:srgbClr val="000000"/>
                </a:solidFill>
                <a:latin typeface="Arial" pitchFamily="34" charset="0"/>
              </a:rPr>
              <a:t>Initial signal quality in CMR procedures</a:t>
            </a:r>
            <a:endParaRPr lang="en-US" altLang="de-DE" sz="2800" dirty="0">
              <a:solidFill>
                <a:srgbClr val="000000"/>
              </a:solidFill>
              <a:latin typeface="Arial" pitchFamily="34" charset="0"/>
            </a:endParaRPr>
          </a:p>
          <a:p>
            <a:pPr algn="ctr"/>
            <a:endParaRPr lang="en-US" altLang="de-DE" dirty="0">
              <a:solidFill>
                <a:srgbClr val="000000"/>
              </a:solidFill>
              <a:latin typeface="Arial" pitchFamily="34" charset="0"/>
            </a:endParaRPr>
          </a:p>
        </p:txBody>
      </p:sp>
      <p:pic>
        <p:nvPicPr>
          <p:cNvPr id="25605" name="Picture 5"/>
          <p:cNvPicPr>
            <a:picLocks noChangeAspect="1" noChangeArrowheads="1"/>
          </p:cNvPicPr>
          <p:nvPr/>
        </p:nvPicPr>
        <p:blipFill>
          <a:blip r:embed="rId5">
            <a:extLst>
              <a:ext uri="{28A0092B-C50C-407E-A947-70E740481C1C}">
                <a14:useLocalDpi xmlns:a14="http://schemas.microsoft.com/office/drawing/2010/main" val="0"/>
              </a:ext>
            </a:extLst>
          </a:blip>
          <a:srcRect t="15198" b="6866"/>
          <a:stretch>
            <a:fillRect/>
          </a:stretch>
        </p:blipFill>
        <p:spPr bwMode="auto">
          <a:xfrm>
            <a:off x="2700338" y="4114800"/>
            <a:ext cx="3671887" cy="2627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70" name="Textfeld 2"/>
          <p:cNvSpPr txBox="1">
            <a:spLocks noChangeArrowheads="1"/>
          </p:cNvSpPr>
          <p:nvPr/>
        </p:nvSpPr>
        <p:spPr bwMode="auto">
          <a:xfrm>
            <a:off x="125413" y="3284538"/>
            <a:ext cx="485775" cy="2778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de-DE" altLang="de-DE" sz="1200">
                <a:solidFill>
                  <a:srgbClr val="FFFFFF"/>
                </a:solidFill>
                <a:latin typeface="Arial" pitchFamily="34" charset="0"/>
              </a:rPr>
              <a:t>RVA</a:t>
            </a:r>
          </a:p>
        </p:txBody>
      </p:sp>
      <p:sp>
        <p:nvSpPr>
          <p:cNvPr id="36871" name="Textfeld 8"/>
          <p:cNvSpPr txBox="1">
            <a:spLocks noChangeArrowheads="1"/>
          </p:cNvSpPr>
          <p:nvPr/>
        </p:nvSpPr>
        <p:spPr bwMode="auto">
          <a:xfrm>
            <a:off x="4806950" y="3284538"/>
            <a:ext cx="485775" cy="2778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de-DE" altLang="de-DE" sz="1200">
                <a:solidFill>
                  <a:srgbClr val="FFFFFF"/>
                </a:solidFill>
                <a:latin typeface="Arial" pitchFamily="34" charset="0"/>
              </a:rPr>
              <a:t>RVA</a:t>
            </a:r>
          </a:p>
        </p:txBody>
      </p:sp>
      <p:sp>
        <p:nvSpPr>
          <p:cNvPr id="36872" name="Textfeld 9"/>
          <p:cNvSpPr txBox="1">
            <a:spLocks noChangeArrowheads="1"/>
          </p:cNvSpPr>
          <p:nvPr/>
        </p:nvSpPr>
        <p:spPr bwMode="auto">
          <a:xfrm>
            <a:off x="4784725" y="1989138"/>
            <a:ext cx="508000" cy="2762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de-DE" altLang="de-DE" sz="1200">
                <a:solidFill>
                  <a:srgbClr val="FFFFFF"/>
                </a:solidFill>
                <a:latin typeface="Arial" pitchFamily="34" charset="0"/>
              </a:rPr>
              <a:t>HRA</a:t>
            </a:r>
          </a:p>
        </p:txBody>
      </p:sp>
      <p:sp>
        <p:nvSpPr>
          <p:cNvPr id="36873" name="Textfeld 10"/>
          <p:cNvSpPr txBox="1">
            <a:spLocks noChangeArrowheads="1"/>
          </p:cNvSpPr>
          <p:nvPr/>
        </p:nvSpPr>
        <p:spPr bwMode="auto">
          <a:xfrm>
            <a:off x="107950" y="1989138"/>
            <a:ext cx="508000" cy="2762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de-DE" altLang="de-DE" sz="1200">
                <a:solidFill>
                  <a:srgbClr val="FFFFFF"/>
                </a:solidFill>
                <a:latin typeface="Arial" pitchFamily="34" charset="0"/>
              </a:rPr>
              <a:t>HRA</a:t>
            </a:r>
          </a:p>
        </p:txBody>
      </p:sp>
      <p:sp>
        <p:nvSpPr>
          <p:cNvPr id="36874" name="Textfeld 11"/>
          <p:cNvSpPr txBox="1">
            <a:spLocks noChangeArrowheads="1"/>
          </p:cNvSpPr>
          <p:nvPr/>
        </p:nvSpPr>
        <p:spPr bwMode="auto">
          <a:xfrm>
            <a:off x="2771775" y="5456238"/>
            <a:ext cx="485775" cy="2762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de-DE" altLang="de-DE" sz="1200">
                <a:solidFill>
                  <a:srgbClr val="FFFFFF"/>
                </a:solidFill>
                <a:latin typeface="Arial" pitchFamily="34" charset="0"/>
              </a:rPr>
              <a:t>RVA</a:t>
            </a:r>
          </a:p>
        </p:txBody>
      </p:sp>
      <p:sp>
        <p:nvSpPr>
          <p:cNvPr id="36875" name="Textfeld 12"/>
          <p:cNvSpPr txBox="1">
            <a:spLocks noChangeArrowheads="1"/>
          </p:cNvSpPr>
          <p:nvPr/>
        </p:nvSpPr>
        <p:spPr bwMode="auto">
          <a:xfrm>
            <a:off x="2768600" y="4448175"/>
            <a:ext cx="508000" cy="2762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de-DE" altLang="de-DE" sz="1200">
                <a:solidFill>
                  <a:srgbClr val="FFFFFF"/>
                </a:solidFill>
                <a:latin typeface="Arial" pitchFamily="34" charset="0"/>
              </a:rPr>
              <a:t>HRA</a:t>
            </a:r>
          </a:p>
        </p:txBody>
      </p:sp>
      <p:sp>
        <p:nvSpPr>
          <p:cNvPr id="36876" name="Textfeld 13"/>
          <p:cNvSpPr txBox="1">
            <a:spLocks noChangeArrowheads="1"/>
          </p:cNvSpPr>
          <p:nvPr/>
        </p:nvSpPr>
        <p:spPr bwMode="auto">
          <a:xfrm>
            <a:off x="1849438" y="1700213"/>
            <a:ext cx="801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de-DE" altLang="de-DE" sz="1400">
                <a:solidFill>
                  <a:srgbClr val="FFFFFF"/>
                </a:solidFill>
                <a:latin typeface="Arial" pitchFamily="34" charset="0"/>
              </a:rPr>
              <a:t>No filter</a:t>
            </a:r>
          </a:p>
        </p:txBody>
      </p:sp>
      <p:sp>
        <p:nvSpPr>
          <p:cNvPr id="36877" name="Textfeld 14"/>
          <p:cNvSpPr txBox="1">
            <a:spLocks noChangeArrowheads="1"/>
          </p:cNvSpPr>
          <p:nvPr/>
        </p:nvSpPr>
        <p:spPr bwMode="auto">
          <a:xfrm>
            <a:off x="6372225" y="1681163"/>
            <a:ext cx="9286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de-DE" altLang="de-DE" sz="1400">
                <a:solidFill>
                  <a:srgbClr val="FFFFFF"/>
                </a:solidFill>
                <a:latin typeface="Arial" pitchFamily="34" charset="0"/>
              </a:rPr>
              <a:t>With filter</a:t>
            </a:r>
          </a:p>
        </p:txBody>
      </p:sp>
      <p:sp>
        <p:nvSpPr>
          <p:cNvPr id="36878" name="Textfeld 15"/>
          <p:cNvSpPr txBox="1">
            <a:spLocks noChangeArrowheads="1"/>
          </p:cNvSpPr>
          <p:nvPr/>
        </p:nvSpPr>
        <p:spPr bwMode="auto">
          <a:xfrm>
            <a:off x="3694113" y="4106863"/>
            <a:ext cx="15859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de-DE" altLang="de-DE" sz="1400">
                <a:solidFill>
                  <a:srgbClr val="FFFFFF"/>
                </a:solidFill>
                <a:latin typeface="Arial" pitchFamily="34" charset="0"/>
              </a:rPr>
              <a:t>During RV pacing</a:t>
            </a:r>
          </a:p>
        </p:txBody>
      </p:sp>
      <p:sp>
        <p:nvSpPr>
          <p:cNvPr id="36879" name="Line 4"/>
          <p:cNvSpPr>
            <a:spLocks noChangeShapeType="1"/>
          </p:cNvSpPr>
          <p:nvPr/>
        </p:nvSpPr>
        <p:spPr bwMode="auto">
          <a:xfrm>
            <a:off x="609600" y="549275"/>
            <a:ext cx="7924800"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de-DE">
              <a:solidFill>
                <a:srgbClr val="FFFFFF"/>
              </a:solidFill>
            </a:endParaRPr>
          </a:p>
        </p:txBody>
      </p:sp>
      <p:sp>
        <p:nvSpPr>
          <p:cNvPr id="18" name="Rectangle 10"/>
          <p:cNvSpPr>
            <a:spLocks noChangeArrowheads="1"/>
          </p:cNvSpPr>
          <p:nvPr/>
        </p:nvSpPr>
        <p:spPr bwMode="auto">
          <a:xfrm>
            <a:off x="6582106" y="6381750"/>
            <a:ext cx="245439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en-GB" altLang="de-DE" sz="1600" dirty="0" err="1" smtClean="0">
                <a:solidFill>
                  <a:srgbClr val="000000"/>
                </a:solidFill>
                <a:latin typeface="Arial" pitchFamily="34" charset="0"/>
              </a:rPr>
              <a:t>Sommer</a:t>
            </a:r>
            <a:r>
              <a:rPr lang="en-GB" altLang="de-DE" sz="1600" dirty="0" smtClean="0">
                <a:solidFill>
                  <a:srgbClr val="000000"/>
                </a:solidFill>
                <a:latin typeface="Arial" pitchFamily="34" charset="0"/>
              </a:rPr>
              <a:t>. </a:t>
            </a:r>
            <a:r>
              <a:rPr lang="en-GB" altLang="de-DE" sz="1600" dirty="0" err="1" smtClean="0">
                <a:solidFill>
                  <a:srgbClr val="000000"/>
                </a:solidFill>
                <a:latin typeface="Arial" pitchFamily="34" charset="0"/>
              </a:rPr>
              <a:t>Europace</a:t>
            </a:r>
            <a:r>
              <a:rPr lang="en-GB" altLang="de-DE" sz="1600" dirty="0" smtClean="0">
                <a:solidFill>
                  <a:srgbClr val="000000"/>
                </a:solidFill>
                <a:latin typeface="Arial" pitchFamily="34" charset="0"/>
              </a:rPr>
              <a:t> 2012</a:t>
            </a:r>
            <a:endParaRPr lang="de-DE" altLang="de-DE" sz="1600" dirty="0">
              <a:solidFill>
                <a:srgbClr val="000000"/>
              </a:solidFill>
              <a:latin typeface="Arial" pitchFamily="34" charset="0"/>
            </a:endParaRPr>
          </a:p>
        </p:txBody>
      </p:sp>
      <p:sp>
        <p:nvSpPr>
          <p:cNvPr id="20" name="Text Box 8"/>
          <p:cNvSpPr txBox="1">
            <a:spLocks noChangeArrowheads="1"/>
          </p:cNvSpPr>
          <p:nvPr/>
        </p:nvSpPr>
        <p:spPr bwMode="auto">
          <a:xfrm>
            <a:off x="1475656" y="15007"/>
            <a:ext cx="62382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Times New Roman" pitchFamily="18" charset="0"/>
              </a:defRPr>
            </a:lvl1pPr>
            <a:lvl2pPr marL="742950" indent="-285750">
              <a:defRPr sz="900">
                <a:solidFill>
                  <a:schemeClr val="tx1"/>
                </a:solidFill>
                <a:latin typeface="Times New Roman" pitchFamily="18" charset="0"/>
              </a:defRPr>
            </a:lvl2pPr>
            <a:lvl3pPr marL="1143000" indent="-228600">
              <a:defRPr sz="900">
                <a:solidFill>
                  <a:schemeClr val="tx1"/>
                </a:solidFill>
                <a:latin typeface="Times New Roman" pitchFamily="18" charset="0"/>
              </a:defRPr>
            </a:lvl3pPr>
            <a:lvl4pPr marL="1600200" indent="-228600">
              <a:defRPr sz="900">
                <a:solidFill>
                  <a:schemeClr val="tx1"/>
                </a:solidFill>
                <a:latin typeface="Times New Roman" pitchFamily="18" charset="0"/>
              </a:defRPr>
            </a:lvl4pPr>
            <a:lvl5pPr marL="2057400" indent="-228600">
              <a:defRPr sz="900">
                <a:solidFill>
                  <a:schemeClr val="tx1"/>
                </a:solidFill>
                <a:latin typeface="Times New Roman" pitchFamily="18" charset="0"/>
              </a:defRPr>
            </a:lvl5pPr>
            <a:lvl6pPr marL="2514600" indent="-228600" eaLnBrk="0" fontAlgn="base" hangingPunct="0">
              <a:spcBef>
                <a:spcPct val="0"/>
              </a:spcBef>
              <a:spcAft>
                <a:spcPct val="0"/>
              </a:spcAft>
              <a:defRPr sz="900">
                <a:solidFill>
                  <a:schemeClr val="tx1"/>
                </a:solidFill>
                <a:latin typeface="Times New Roman" pitchFamily="18" charset="0"/>
              </a:defRPr>
            </a:lvl6pPr>
            <a:lvl7pPr marL="2971800" indent="-228600" eaLnBrk="0" fontAlgn="base" hangingPunct="0">
              <a:spcBef>
                <a:spcPct val="0"/>
              </a:spcBef>
              <a:spcAft>
                <a:spcPct val="0"/>
              </a:spcAft>
              <a:defRPr sz="900">
                <a:solidFill>
                  <a:schemeClr val="tx1"/>
                </a:solidFill>
                <a:latin typeface="Times New Roman" pitchFamily="18" charset="0"/>
              </a:defRPr>
            </a:lvl7pPr>
            <a:lvl8pPr marL="3429000" indent="-228600" eaLnBrk="0" fontAlgn="base" hangingPunct="0">
              <a:spcBef>
                <a:spcPct val="0"/>
              </a:spcBef>
              <a:spcAft>
                <a:spcPct val="0"/>
              </a:spcAft>
              <a:defRPr sz="900">
                <a:solidFill>
                  <a:schemeClr val="tx1"/>
                </a:solidFill>
                <a:latin typeface="Times New Roman" pitchFamily="18" charset="0"/>
              </a:defRPr>
            </a:lvl8pPr>
            <a:lvl9pPr marL="3886200" indent="-228600" eaLnBrk="0" fontAlgn="base" hangingPunct="0">
              <a:spcBef>
                <a:spcPct val="0"/>
              </a:spcBef>
              <a:spcAft>
                <a:spcPct val="0"/>
              </a:spcAft>
              <a:defRPr sz="900">
                <a:solidFill>
                  <a:schemeClr val="tx1"/>
                </a:solidFill>
                <a:latin typeface="Times New Roman" pitchFamily="18" charset="0"/>
              </a:defRPr>
            </a:lvl9pPr>
          </a:lstStyle>
          <a:p>
            <a:pPr eaLnBrk="1" hangingPunct="1"/>
            <a:r>
              <a:rPr lang="de-DE" sz="2400" dirty="0" err="1" smtClean="0">
                <a:solidFill>
                  <a:srgbClr val="000000"/>
                </a:solidFill>
                <a:latin typeface="Calibri" pitchFamily="34" charset="0"/>
                <a:cs typeface="Arial" pitchFamily="34" charset="0"/>
              </a:rPr>
              <a:t>How</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to</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start</a:t>
            </a:r>
            <a:r>
              <a:rPr lang="de-DE" sz="2400" dirty="0" smtClean="0">
                <a:solidFill>
                  <a:srgbClr val="000000"/>
                </a:solidFill>
                <a:latin typeface="Calibri" pitchFamily="34" charset="0"/>
                <a:cs typeface="Arial" pitchFamily="34" charset="0"/>
              </a:rPr>
              <a:t> an </a:t>
            </a:r>
            <a:r>
              <a:rPr lang="de-DE" sz="2400" dirty="0" err="1" smtClean="0">
                <a:solidFill>
                  <a:srgbClr val="000000"/>
                </a:solidFill>
                <a:latin typeface="Calibri" pitchFamily="34" charset="0"/>
                <a:cs typeface="Arial" pitchFamily="34" charset="0"/>
              </a:rPr>
              <a:t>Electrophysiology</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iCMR</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program</a:t>
            </a:r>
            <a:endParaRPr lang="de-DE" sz="2400" dirty="0">
              <a:solidFill>
                <a:srgbClr val="000000"/>
              </a:solidFill>
              <a:latin typeface="Calibri" pitchFamily="34" charset="0"/>
              <a:cs typeface="Arial" pitchFamily="34" charset="0"/>
            </a:endParaRPr>
          </a:p>
        </p:txBody>
      </p:sp>
    </p:spTree>
    <p:extLst>
      <p:ext uri="{BB962C8B-B14F-4D97-AF65-F5344CB8AC3E}">
        <p14:creationId xmlns:p14="http://schemas.microsoft.com/office/powerpoint/2010/main" val="1643582122"/>
      </p:ext>
    </p:extLst>
  </p:cSld>
  <p:clrMapOvr>
    <a:masterClrMapping/>
  </p:clrMapOvr>
  <p:transition spd="slow">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Line 6"/>
          <p:cNvSpPr>
            <a:spLocks noChangeShapeType="1"/>
          </p:cNvSpPr>
          <p:nvPr/>
        </p:nvSpPr>
        <p:spPr bwMode="auto">
          <a:xfrm>
            <a:off x="609600" y="548680"/>
            <a:ext cx="7924800" cy="0"/>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de-DE" sz="2400">
              <a:solidFill>
                <a:srgbClr val="FFFFFF"/>
              </a:solidFill>
            </a:endParaRPr>
          </a:p>
        </p:txBody>
      </p:sp>
      <p:sp>
        <p:nvSpPr>
          <p:cNvPr id="46083" name="Textfeld 5"/>
          <p:cNvSpPr txBox="1">
            <a:spLocks noChangeArrowheads="1"/>
          </p:cNvSpPr>
          <p:nvPr/>
        </p:nvSpPr>
        <p:spPr bwMode="auto">
          <a:xfrm>
            <a:off x="771524" y="548680"/>
            <a:ext cx="7832923" cy="6278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Times New Roman" pitchFamily="18" charset="0"/>
              </a:defRPr>
            </a:lvl1pPr>
            <a:lvl2pPr marL="1200150" indent="-457200">
              <a:defRPr sz="900">
                <a:solidFill>
                  <a:schemeClr val="tx1"/>
                </a:solidFill>
                <a:latin typeface="Times New Roman" pitchFamily="18" charset="0"/>
              </a:defRPr>
            </a:lvl2pPr>
            <a:lvl3pPr marL="1143000" indent="-228600">
              <a:defRPr sz="900">
                <a:solidFill>
                  <a:schemeClr val="tx1"/>
                </a:solidFill>
                <a:latin typeface="Times New Roman" pitchFamily="18" charset="0"/>
              </a:defRPr>
            </a:lvl3pPr>
            <a:lvl4pPr marL="1600200" indent="-228600">
              <a:defRPr sz="900">
                <a:solidFill>
                  <a:schemeClr val="tx1"/>
                </a:solidFill>
                <a:latin typeface="Times New Roman" pitchFamily="18" charset="0"/>
              </a:defRPr>
            </a:lvl4pPr>
            <a:lvl5pPr marL="2057400" indent="-228600">
              <a:defRPr sz="900">
                <a:solidFill>
                  <a:schemeClr val="tx1"/>
                </a:solidFill>
                <a:latin typeface="Times New Roman" pitchFamily="18" charset="0"/>
              </a:defRPr>
            </a:lvl5pPr>
            <a:lvl6pPr marL="2514600" indent="-228600" eaLnBrk="0" fontAlgn="base" hangingPunct="0">
              <a:spcBef>
                <a:spcPct val="0"/>
              </a:spcBef>
              <a:spcAft>
                <a:spcPct val="0"/>
              </a:spcAft>
              <a:defRPr sz="900">
                <a:solidFill>
                  <a:schemeClr val="tx1"/>
                </a:solidFill>
                <a:latin typeface="Times New Roman" pitchFamily="18" charset="0"/>
              </a:defRPr>
            </a:lvl6pPr>
            <a:lvl7pPr marL="2971800" indent="-228600" eaLnBrk="0" fontAlgn="base" hangingPunct="0">
              <a:spcBef>
                <a:spcPct val="0"/>
              </a:spcBef>
              <a:spcAft>
                <a:spcPct val="0"/>
              </a:spcAft>
              <a:defRPr sz="900">
                <a:solidFill>
                  <a:schemeClr val="tx1"/>
                </a:solidFill>
                <a:latin typeface="Times New Roman" pitchFamily="18" charset="0"/>
              </a:defRPr>
            </a:lvl7pPr>
            <a:lvl8pPr marL="3429000" indent="-228600" eaLnBrk="0" fontAlgn="base" hangingPunct="0">
              <a:spcBef>
                <a:spcPct val="0"/>
              </a:spcBef>
              <a:spcAft>
                <a:spcPct val="0"/>
              </a:spcAft>
              <a:defRPr sz="900">
                <a:solidFill>
                  <a:schemeClr val="tx1"/>
                </a:solidFill>
                <a:latin typeface="Times New Roman" pitchFamily="18" charset="0"/>
              </a:defRPr>
            </a:lvl8pPr>
            <a:lvl9pPr marL="3886200" indent="-228600" eaLnBrk="0" fontAlgn="base" hangingPunct="0">
              <a:spcBef>
                <a:spcPct val="0"/>
              </a:spcBef>
              <a:spcAft>
                <a:spcPct val="0"/>
              </a:spcAft>
              <a:defRPr sz="900">
                <a:solidFill>
                  <a:schemeClr val="tx1"/>
                </a:solidFill>
                <a:latin typeface="Times New Roman" pitchFamily="18" charset="0"/>
              </a:defRPr>
            </a:lvl9pPr>
          </a:lstStyle>
          <a:p>
            <a:pPr algn="ctr" eaLnBrk="1" hangingPunct="1">
              <a:lnSpc>
                <a:spcPct val="150000"/>
              </a:lnSpc>
            </a:pPr>
            <a:r>
              <a:rPr lang="de-DE" sz="2800" dirty="0">
                <a:solidFill>
                  <a:schemeClr val="bg2"/>
                </a:solidFill>
                <a:latin typeface="Arial" pitchFamily="34" charset="0"/>
                <a:cs typeface="Arial" pitchFamily="34" charset="0"/>
              </a:rPr>
              <a:t>Disclosures:</a:t>
            </a:r>
          </a:p>
          <a:p>
            <a:pPr eaLnBrk="1" hangingPunct="1">
              <a:lnSpc>
                <a:spcPct val="150000"/>
              </a:lnSpc>
            </a:pPr>
            <a:r>
              <a:rPr lang="de-DE" sz="2000" dirty="0" err="1" smtClean="0">
                <a:solidFill>
                  <a:schemeClr val="bg2"/>
                </a:solidFill>
                <a:latin typeface="Arial" pitchFamily="34" charset="0"/>
                <a:cs typeface="Arial" pitchFamily="34" charset="0"/>
              </a:rPr>
              <a:t>Lecture</a:t>
            </a:r>
            <a:r>
              <a:rPr lang="de-DE" sz="2000" dirty="0" smtClean="0">
                <a:solidFill>
                  <a:schemeClr val="bg2"/>
                </a:solidFill>
                <a:latin typeface="Arial" pitchFamily="34" charset="0"/>
                <a:cs typeface="Arial" pitchFamily="34" charset="0"/>
              </a:rPr>
              <a:t> </a:t>
            </a:r>
            <a:r>
              <a:rPr lang="de-DE" sz="2000" dirty="0" err="1">
                <a:solidFill>
                  <a:schemeClr val="bg2"/>
                </a:solidFill>
                <a:latin typeface="Arial" pitchFamily="34" charset="0"/>
                <a:cs typeface="Arial" pitchFamily="34" charset="0"/>
              </a:rPr>
              <a:t>fees</a:t>
            </a:r>
            <a:r>
              <a:rPr lang="de-DE" sz="2000" dirty="0">
                <a:solidFill>
                  <a:schemeClr val="bg2"/>
                </a:solidFill>
                <a:latin typeface="Arial" pitchFamily="34" charset="0"/>
                <a:cs typeface="Arial" pitchFamily="34" charset="0"/>
              </a:rPr>
              <a:t> </a:t>
            </a:r>
            <a:r>
              <a:rPr lang="de-DE" sz="2000" dirty="0" err="1">
                <a:solidFill>
                  <a:schemeClr val="bg2"/>
                </a:solidFill>
                <a:latin typeface="Arial" pitchFamily="34" charset="0"/>
                <a:cs typeface="Arial" pitchFamily="34" charset="0"/>
              </a:rPr>
              <a:t>and</a:t>
            </a:r>
            <a:r>
              <a:rPr lang="de-DE" sz="2000" dirty="0">
                <a:solidFill>
                  <a:schemeClr val="bg2"/>
                </a:solidFill>
                <a:latin typeface="Arial" pitchFamily="34" charset="0"/>
                <a:cs typeface="Arial" pitchFamily="34" charset="0"/>
              </a:rPr>
              <a:t>/</a:t>
            </a:r>
            <a:r>
              <a:rPr lang="de-DE" sz="2000" dirty="0" err="1">
                <a:solidFill>
                  <a:schemeClr val="bg2"/>
                </a:solidFill>
                <a:latin typeface="Arial" pitchFamily="34" charset="0"/>
                <a:cs typeface="Arial" pitchFamily="34" charset="0"/>
              </a:rPr>
              <a:t>or</a:t>
            </a:r>
            <a:r>
              <a:rPr lang="de-DE" sz="2000" dirty="0">
                <a:solidFill>
                  <a:schemeClr val="bg2"/>
                </a:solidFill>
                <a:latin typeface="Arial" pitchFamily="34" charset="0"/>
                <a:cs typeface="Arial" pitchFamily="34" charset="0"/>
              </a:rPr>
              <a:t> </a:t>
            </a:r>
            <a:r>
              <a:rPr lang="de-DE" sz="2000" dirty="0" err="1">
                <a:solidFill>
                  <a:schemeClr val="bg2"/>
                </a:solidFill>
                <a:latin typeface="Arial" pitchFamily="34" charset="0"/>
                <a:cs typeface="Arial" pitchFamily="34" charset="0"/>
              </a:rPr>
              <a:t>travel</a:t>
            </a:r>
            <a:r>
              <a:rPr lang="de-DE" sz="2000" dirty="0">
                <a:solidFill>
                  <a:schemeClr val="bg2"/>
                </a:solidFill>
                <a:latin typeface="Arial" pitchFamily="34" charset="0"/>
                <a:cs typeface="Arial" pitchFamily="34" charset="0"/>
              </a:rPr>
              <a:t> </a:t>
            </a:r>
            <a:r>
              <a:rPr lang="de-DE" sz="2000" dirty="0" err="1">
                <a:solidFill>
                  <a:schemeClr val="bg2"/>
                </a:solidFill>
                <a:latin typeface="Arial" pitchFamily="34" charset="0"/>
                <a:cs typeface="Arial" pitchFamily="34" charset="0"/>
              </a:rPr>
              <a:t>grants</a:t>
            </a:r>
            <a:r>
              <a:rPr lang="de-DE" sz="2000" dirty="0">
                <a:solidFill>
                  <a:schemeClr val="bg2"/>
                </a:solidFill>
                <a:latin typeface="Arial" pitchFamily="34" charset="0"/>
                <a:cs typeface="Arial" pitchFamily="34" charset="0"/>
              </a:rPr>
              <a:t> </a:t>
            </a:r>
            <a:r>
              <a:rPr lang="de-DE" sz="2000" dirty="0" err="1">
                <a:solidFill>
                  <a:schemeClr val="bg2"/>
                </a:solidFill>
                <a:latin typeface="Arial" pitchFamily="34" charset="0"/>
                <a:cs typeface="Arial" pitchFamily="34" charset="0"/>
              </a:rPr>
              <a:t>within</a:t>
            </a:r>
            <a:r>
              <a:rPr lang="de-DE" sz="2000" dirty="0">
                <a:solidFill>
                  <a:schemeClr val="bg2"/>
                </a:solidFill>
                <a:latin typeface="Arial" pitchFamily="34" charset="0"/>
                <a:cs typeface="Arial" pitchFamily="34" charset="0"/>
              </a:rPr>
              <a:t> </a:t>
            </a:r>
            <a:r>
              <a:rPr lang="de-DE" sz="2000" dirty="0" err="1">
                <a:solidFill>
                  <a:schemeClr val="bg2"/>
                </a:solidFill>
                <a:latin typeface="Arial" pitchFamily="34" charset="0"/>
                <a:cs typeface="Arial" pitchFamily="34" charset="0"/>
              </a:rPr>
              <a:t>the</a:t>
            </a:r>
            <a:r>
              <a:rPr lang="de-DE" sz="2000" dirty="0">
                <a:solidFill>
                  <a:schemeClr val="bg2"/>
                </a:solidFill>
                <a:latin typeface="Arial" pitchFamily="34" charset="0"/>
                <a:cs typeface="Arial" pitchFamily="34" charset="0"/>
              </a:rPr>
              <a:t> last 12 </a:t>
            </a:r>
            <a:r>
              <a:rPr lang="de-DE" sz="2000" dirty="0" err="1">
                <a:solidFill>
                  <a:schemeClr val="bg2"/>
                </a:solidFill>
                <a:latin typeface="Arial" pitchFamily="34" charset="0"/>
                <a:cs typeface="Arial" pitchFamily="34" charset="0"/>
              </a:rPr>
              <a:t>months</a:t>
            </a:r>
            <a:r>
              <a:rPr lang="de-DE" sz="2000" dirty="0">
                <a:solidFill>
                  <a:schemeClr val="bg2"/>
                </a:solidFill>
                <a:latin typeface="Arial" pitchFamily="34" charset="0"/>
                <a:cs typeface="Arial" pitchFamily="34" charset="0"/>
              </a:rPr>
              <a:t> </a:t>
            </a:r>
            <a:r>
              <a:rPr lang="de-DE" sz="2000" dirty="0" err="1">
                <a:solidFill>
                  <a:schemeClr val="bg2"/>
                </a:solidFill>
                <a:latin typeface="Arial" pitchFamily="34" charset="0"/>
                <a:cs typeface="Arial" pitchFamily="34" charset="0"/>
              </a:rPr>
              <a:t>by</a:t>
            </a:r>
            <a:r>
              <a:rPr lang="de-DE" sz="2000" dirty="0">
                <a:solidFill>
                  <a:schemeClr val="bg2"/>
                </a:solidFill>
                <a:latin typeface="Arial" pitchFamily="34" charset="0"/>
                <a:cs typeface="Arial" pitchFamily="34" charset="0"/>
              </a:rPr>
              <a:t> </a:t>
            </a:r>
          </a:p>
          <a:p>
            <a:pPr lvl="1" eaLnBrk="1" hangingPunct="1">
              <a:lnSpc>
                <a:spcPct val="150000"/>
              </a:lnSpc>
              <a:buFont typeface="Arial" pitchFamily="34" charset="0"/>
              <a:buChar char="•"/>
            </a:pPr>
            <a:r>
              <a:rPr lang="de-DE" sz="2000" dirty="0">
                <a:solidFill>
                  <a:schemeClr val="bg2"/>
                </a:solidFill>
                <a:latin typeface="Arial" pitchFamily="34" charset="0"/>
                <a:cs typeface="Arial" pitchFamily="34" charset="0"/>
              </a:rPr>
              <a:t>St. Jude Medical</a:t>
            </a:r>
            <a:r>
              <a:rPr lang="de-DE" sz="2000" dirty="0" smtClean="0">
                <a:solidFill>
                  <a:schemeClr val="bg2"/>
                </a:solidFill>
                <a:latin typeface="Arial" pitchFamily="34" charset="0"/>
                <a:cs typeface="Arial" pitchFamily="34" charset="0"/>
              </a:rPr>
              <a:t>, </a:t>
            </a:r>
            <a:r>
              <a:rPr lang="de-DE" sz="2000" dirty="0" err="1" smtClean="0">
                <a:solidFill>
                  <a:schemeClr val="bg2"/>
                </a:solidFill>
                <a:latin typeface="Arial" pitchFamily="34" charset="0"/>
                <a:cs typeface="Arial" pitchFamily="34" charset="0"/>
              </a:rPr>
              <a:t>Biosense</a:t>
            </a:r>
            <a:r>
              <a:rPr lang="de-DE" sz="2000" dirty="0" smtClean="0">
                <a:solidFill>
                  <a:schemeClr val="bg2"/>
                </a:solidFill>
                <a:latin typeface="Arial" pitchFamily="34" charset="0"/>
                <a:cs typeface="Arial" pitchFamily="34" charset="0"/>
              </a:rPr>
              <a:t> Webster</a:t>
            </a:r>
            <a:endParaRPr lang="de-DE" sz="2000" dirty="0">
              <a:solidFill>
                <a:schemeClr val="bg2"/>
              </a:solidFill>
              <a:latin typeface="Arial" pitchFamily="34" charset="0"/>
              <a:cs typeface="Arial" pitchFamily="34" charset="0"/>
            </a:endParaRPr>
          </a:p>
          <a:p>
            <a:pPr lvl="1" eaLnBrk="1" hangingPunct="1">
              <a:lnSpc>
                <a:spcPct val="150000"/>
              </a:lnSpc>
              <a:buFont typeface="Arial" pitchFamily="34" charset="0"/>
              <a:buChar char="•"/>
            </a:pPr>
            <a:r>
              <a:rPr lang="de-DE" sz="2000" dirty="0">
                <a:solidFill>
                  <a:schemeClr val="bg2"/>
                </a:solidFill>
                <a:latin typeface="Arial" pitchFamily="34" charset="0"/>
                <a:cs typeface="Arial" pitchFamily="34" charset="0"/>
              </a:rPr>
              <a:t>Siemens </a:t>
            </a:r>
            <a:r>
              <a:rPr lang="de-DE" sz="2000" dirty="0" err="1">
                <a:solidFill>
                  <a:schemeClr val="bg2"/>
                </a:solidFill>
                <a:latin typeface="Arial" pitchFamily="34" charset="0"/>
                <a:cs typeface="Arial" pitchFamily="34" charset="0"/>
              </a:rPr>
              <a:t>Healthcare</a:t>
            </a:r>
            <a:r>
              <a:rPr lang="de-DE" sz="2000" dirty="0">
                <a:solidFill>
                  <a:schemeClr val="bg2"/>
                </a:solidFill>
                <a:latin typeface="Arial" pitchFamily="34" charset="0"/>
                <a:cs typeface="Arial" pitchFamily="34" charset="0"/>
              </a:rPr>
              <a:t>, </a:t>
            </a:r>
            <a:r>
              <a:rPr lang="de-DE" sz="2000" dirty="0" smtClean="0">
                <a:solidFill>
                  <a:schemeClr val="bg2"/>
                </a:solidFill>
                <a:latin typeface="Arial" pitchFamily="34" charset="0"/>
                <a:cs typeface="Arial" pitchFamily="34" charset="0"/>
              </a:rPr>
              <a:t>Abbott Medical</a:t>
            </a:r>
            <a:endParaRPr lang="de-DE" sz="2000" dirty="0">
              <a:solidFill>
                <a:schemeClr val="bg2"/>
              </a:solidFill>
              <a:latin typeface="Arial" pitchFamily="34" charset="0"/>
              <a:cs typeface="Arial" pitchFamily="34" charset="0"/>
            </a:endParaRPr>
          </a:p>
          <a:p>
            <a:pPr lvl="1" eaLnBrk="1" hangingPunct="1">
              <a:lnSpc>
                <a:spcPct val="150000"/>
              </a:lnSpc>
              <a:buFont typeface="Arial" pitchFamily="34" charset="0"/>
              <a:buChar char="•"/>
            </a:pPr>
            <a:r>
              <a:rPr lang="de-DE" sz="2000" dirty="0" err="1" smtClean="0">
                <a:solidFill>
                  <a:schemeClr val="bg2"/>
                </a:solidFill>
                <a:latin typeface="Arial" pitchFamily="34" charset="0"/>
                <a:cs typeface="Arial" pitchFamily="34" charset="0"/>
              </a:rPr>
              <a:t>Biotronik</a:t>
            </a:r>
            <a:r>
              <a:rPr lang="de-DE" sz="2000" dirty="0" smtClean="0">
                <a:solidFill>
                  <a:schemeClr val="bg2"/>
                </a:solidFill>
                <a:latin typeface="Arial" pitchFamily="34" charset="0"/>
                <a:cs typeface="Arial" pitchFamily="34" charset="0"/>
              </a:rPr>
              <a:t>, </a:t>
            </a:r>
            <a:r>
              <a:rPr lang="de-DE" sz="2000" b="1" i="1" dirty="0" err="1" smtClean="0">
                <a:solidFill>
                  <a:schemeClr val="bg2"/>
                </a:solidFill>
                <a:latin typeface="Arial" pitchFamily="34" charset="0"/>
                <a:cs typeface="Arial" pitchFamily="34" charset="0"/>
              </a:rPr>
              <a:t>Imricor</a:t>
            </a:r>
            <a:endParaRPr lang="de-DE" sz="2000" b="1" i="1" dirty="0">
              <a:solidFill>
                <a:schemeClr val="bg2"/>
              </a:solidFill>
              <a:latin typeface="Arial" pitchFamily="34" charset="0"/>
              <a:cs typeface="Arial" pitchFamily="34" charset="0"/>
            </a:endParaRPr>
          </a:p>
          <a:p>
            <a:pPr lvl="1" eaLnBrk="1" hangingPunct="1">
              <a:lnSpc>
                <a:spcPct val="150000"/>
              </a:lnSpc>
              <a:buFont typeface="Arial" pitchFamily="34" charset="0"/>
              <a:buChar char="•"/>
            </a:pPr>
            <a:r>
              <a:rPr lang="de-DE" sz="2000" dirty="0">
                <a:solidFill>
                  <a:schemeClr val="bg2"/>
                </a:solidFill>
                <a:latin typeface="Arial" pitchFamily="34" charset="0"/>
                <a:cs typeface="Arial" pitchFamily="34" charset="0"/>
              </a:rPr>
              <a:t>Boehringer </a:t>
            </a:r>
            <a:r>
              <a:rPr lang="de-DE" sz="2000" dirty="0" smtClean="0">
                <a:solidFill>
                  <a:schemeClr val="bg2"/>
                </a:solidFill>
                <a:latin typeface="Arial" pitchFamily="34" charset="0"/>
                <a:cs typeface="Arial" pitchFamily="34" charset="0"/>
              </a:rPr>
              <a:t>Ingelheim/Bayer/Pfizer/BMS/</a:t>
            </a:r>
            <a:r>
              <a:rPr lang="de-DE" sz="2000" dirty="0" err="1" smtClean="0">
                <a:solidFill>
                  <a:schemeClr val="bg2"/>
                </a:solidFill>
                <a:latin typeface="Arial" pitchFamily="34" charset="0"/>
                <a:cs typeface="Arial" pitchFamily="34" charset="0"/>
              </a:rPr>
              <a:t>Daiichi</a:t>
            </a:r>
            <a:r>
              <a:rPr lang="de-DE" sz="2000" dirty="0" smtClean="0">
                <a:solidFill>
                  <a:schemeClr val="bg2"/>
                </a:solidFill>
                <a:latin typeface="Arial" pitchFamily="34" charset="0"/>
                <a:cs typeface="Arial" pitchFamily="34" charset="0"/>
              </a:rPr>
              <a:t> </a:t>
            </a:r>
            <a:r>
              <a:rPr lang="de-DE" sz="2000" dirty="0" err="1" smtClean="0">
                <a:solidFill>
                  <a:schemeClr val="bg2"/>
                </a:solidFill>
                <a:latin typeface="Arial" pitchFamily="34" charset="0"/>
                <a:cs typeface="Arial" pitchFamily="34" charset="0"/>
              </a:rPr>
              <a:t>Sankyo</a:t>
            </a:r>
            <a:r>
              <a:rPr lang="de-DE" sz="2000" dirty="0" smtClean="0">
                <a:solidFill>
                  <a:schemeClr val="bg2"/>
                </a:solidFill>
                <a:latin typeface="Arial" pitchFamily="34" charset="0"/>
                <a:cs typeface="Arial" pitchFamily="34" charset="0"/>
              </a:rPr>
              <a:t>.</a:t>
            </a:r>
            <a:endParaRPr lang="de-DE" sz="2000" dirty="0">
              <a:solidFill>
                <a:schemeClr val="bg2"/>
              </a:solidFill>
              <a:latin typeface="Arial" pitchFamily="34" charset="0"/>
              <a:cs typeface="Arial" pitchFamily="34" charset="0"/>
            </a:endParaRPr>
          </a:p>
          <a:p>
            <a:pPr eaLnBrk="1" hangingPunct="1">
              <a:lnSpc>
                <a:spcPct val="150000"/>
              </a:lnSpc>
            </a:pPr>
            <a:r>
              <a:rPr lang="de-DE" sz="2000" dirty="0">
                <a:solidFill>
                  <a:schemeClr val="bg2"/>
                </a:solidFill>
                <a:latin typeface="Arial" pitchFamily="34" charset="0"/>
                <a:cs typeface="Arial" pitchFamily="34" charset="0"/>
              </a:rPr>
              <a:t>M</a:t>
            </a:r>
            <a:r>
              <a:rPr lang="de-DE" sz="2000" dirty="0" smtClean="0">
                <a:solidFill>
                  <a:schemeClr val="bg2"/>
                </a:solidFill>
                <a:latin typeface="Arial" pitchFamily="34" charset="0"/>
                <a:cs typeface="Arial" pitchFamily="34" charset="0"/>
              </a:rPr>
              <a:t>ember </a:t>
            </a:r>
            <a:r>
              <a:rPr lang="de-DE" sz="2000" dirty="0" err="1">
                <a:solidFill>
                  <a:schemeClr val="bg2"/>
                </a:solidFill>
                <a:latin typeface="Arial" pitchFamily="34" charset="0"/>
                <a:cs typeface="Arial" pitchFamily="34" charset="0"/>
              </a:rPr>
              <a:t>of</a:t>
            </a:r>
            <a:r>
              <a:rPr lang="de-DE" sz="2000" dirty="0">
                <a:solidFill>
                  <a:schemeClr val="bg2"/>
                </a:solidFill>
                <a:latin typeface="Arial" pitchFamily="34" charset="0"/>
                <a:cs typeface="Arial" pitchFamily="34" charset="0"/>
              </a:rPr>
              <a:t> </a:t>
            </a:r>
            <a:r>
              <a:rPr lang="de-DE" sz="2000" dirty="0" err="1">
                <a:solidFill>
                  <a:schemeClr val="bg2"/>
                </a:solidFill>
                <a:latin typeface="Arial" pitchFamily="34" charset="0"/>
                <a:cs typeface="Arial" pitchFamily="34" charset="0"/>
              </a:rPr>
              <a:t>advisory</a:t>
            </a:r>
            <a:r>
              <a:rPr lang="de-DE" sz="2000" dirty="0">
                <a:solidFill>
                  <a:schemeClr val="bg2"/>
                </a:solidFill>
                <a:latin typeface="Arial" pitchFamily="34" charset="0"/>
                <a:cs typeface="Arial" pitchFamily="34" charset="0"/>
              </a:rPr>
              <a:t> </a:t>
            </a:r>
            <a:r>
              <a:rPr lang="de-DE" sz="2000" dirty="0" err="1">
                <a:solidFill>
                  <a:schemeClr val="bg2"/>
                </a:solidFill>
                <a:latin typeface="Arial" pitchFamily="34" charset="0"/>
                <a:cs typeface="Arial" pitchFamily="34" charset="0"/>
              </a:rPr>
              <a:t>board</a:t>
            </a:r>
            <a:r>
              <a:rPr lang="de-DE" sz="2000" dirty="0">
                <a:solidFill>
                  <a:schemeClr val="bg2"/>
                </a:solidFill>
                <a:latin typeface="Arial" pitchFamily="34" charset="0"/>
                <a:cs typeface="Arial" pitchFamily="34" charset="0"/>
              </a:rPr>
              <a:t> </a:t>
            </a:r>
            <a:r>
              <a:rPr lang="de-DE" sz="2000" dirty="0" err="1">
                <a:solidFill>
                  <a:schemeClr val="bg2"/>
                </a:solidFill>
                <a:latin typeface="Arial" pitchFamily="34" charset="0"/>
                <a:cs typeface="Arial" pitchFamily="34" charset="0"/>
              </a:rPr>
              <a:t>or</a:t>
            </a:r>
            <a:r>
              <a:rPr lang="de-DE" sz="2000" dirty="0">
                <a:solidFill>
                  <a:schemeClr val="bg2"/>
                </a:solidFill>
                <a:latin typeface="Arial" pitchFamily="34" charset="0"/>
                <a:cs typeface="Arial" pitchFamily="34" charset="0"/>
              </a:rPr>
              <a:t> </a:t>
            </a:r>
            <a:r>
              <a:rPr lang="de-DE" sz="2000" dirty="0" err="1">
                <a:solidFill>
                  <a:schemeClr val="bg2"/>
                </a:solidFill>
                <a:latin typeface="Arial" pitchFamily="34" charset="0"/>
                <a:cs typeface="Arial" pitchFamily="34" charset="0"/>
              </a:rPr>
              <a:t>consultant</a:t>
            </a:r>
            <a:r>
              <a:rPr lang="de-DE" sz="2000" dirty="0">
                <a:solidFill>
                  <a:schemeClr val="bg2"/>
                </a:solidFill>
                <a:latin typeface="Arial" pitchFamily="34" charset="0"/>
                <a:cs typeface="Arial" pitchFamily="34" charset="0"/>
              </a:rPr>
              <a:t> </a:t>
            </a:r>
            <a:r>
              <a:rPr lang="de-DE" sz="2000" dirty="0" err="1" smtClean="0">
                <a:solidFill>
                  <a:schemeClr val="bg2"/>
                </a:solidFill>
                <a:latin typeface="Arial" pitchFamily="34" charset="0"/>
                <a:cs typeface="Arial" pitchFamily="34" charset="0"/>
              </a:rPr>
              <a:t>for</a:t>
            </a:r>
            <a:endParaRPr lang="de-DE" sz="2000" dirty="0" smtClean="0">
              <a:solidFill>
                <a:schemeClr val="bg2"/>
              </a:solidFill>
              <a:latin typeface="Arial" pitchFamily="34" charset="0"/>
              <a:cs typeface="Arial" pitchFamily="34" charset="0"/>
            </a:endParaRPr>
          </a:p>
          <a:p>
            <a:pPr lvl="1" eaLnBrk="1" hangingPunct="1">
              <a:lnSpc>
                <a:spcPct val="150000"/>
              </a:lnSpc>
              <a:buFont typeface="Arial" pitchFamily="34" charset="0"/>
              <a:buChar char="•"/>
            </a:pPr>
            <a:r>
              <a:rPr lang="de-DE" sz="2000" dirty="0">
                <a:solidFill>
                  <a:schemeClr val="bg2"/>
                </a:solidFill>
                <a:latin typeface="Arial" pitchFamily="34" charset="0"/>
              </a:rPr>
              <a:t>St. Jude Medical</a:t>
            </a:r>
          </a:p>
          <a:p>
            <a:pPr lvl="1" eaLnBrk="1" hangingPunct="1">
              <a:lnSpc>
                <a:spcPct val="150000"/>
              </a:lnSpc>
              <a:buFont typeface="Arial" pitchFamily="34" charset="0"/>
              <a:buChar char="•"/>
            </a:pPr>
            <a:r>
              <a:rPr lang="de-DE" sz="2000" dirty="0">
                <a:solidFill>
                  <a:schemeClr val="bg2"/>
                </a:solidFill>
                <a:latin typeface="Arial" pitchFamily="34" charset="0"/>
              </a:rPr>
              <a:t>Boehringer Ingelheim</a:t>
            </a:r>
          </a:p>
          <a:p>
            <a:pPr lvl="1" eaLnBrk="1" hangingPunct="1">
              <a:lnSpc>
                <a:spcPct val="150000"/>
              </a:lnSpc>
              <a:buFont typeface="Arial" pitchFamily="34" charset="0"/>
              <a:buChar char="•"/>
            </a:pPr>
            <a:r>
              <a:rPr lang="de-DE" sz="2000" dirty="0" err="1">
                <a:solidFill>
                  <a:schemeClr val="bg2"/>
                </a:solidFill>
                <a:latin typeface="Arial" pitchFamily="34" charset="0"/>
              </a:rPr>
              <a:t>Daiichi</a:t>
            </a:r>
            <a:r>
              <a:rPr lang="de-DE" sz="2000" dirty="0">
                <a:solidFill>
                  <a:schemeClr val="bg2"/>
                </a:solidFill>
                <a:latin typeface="Arial" pitchFamily="34" charset="0"/>
              </a:rPr>
              <a:t> </a:t>
            </a:r>
            <a:r>
              <a:rPr lang="de-DE" sz="2000" dirty="0" err="1">
                <a:solidFill>
                  <a:schemeClr val="bg2"/>
                </a:solidFill>
                <a:latin typeface="Arial" pitchFamily="34" charset="0"/>
              </a:rPr>
              <a:t>Sankyo</a:t>
            </a:r>
            <a:endParaRPr lang="de-DE" sz="2000" dirty="0">
              <a:solidFill>
                <a:schemeClr val="bg2"/>
              </a:solidFill>
              <a:latin typeface="Arial" pitchFamily="34" charset="0"/>
            </a:endParaRPr>
          </a:p>
          <a:p>
            <a:pPr eaLnBrk="1" hangingPunct="1">
              <a:lnSpc>
                <a:spcPct val="150000"/>
              </a:lnSpc>
            </a:pPr>
            <a:r>
              <a:rPr lang="de-DE" sz="2000" dirty="0" smtClean="0">
                <a:solidFill>
                  <a:schemeClr val="bg2"/>
                </a:solidFill>
                <a:latin typeface="Arial" pitchFamily="34" charset="0"/>
              </a:rPr>
              <a:t>Research </a:t>
            </a:r>
            <a:r>
              <a:rPr lang="de-DE" sz="2000" dirty="0" err="1" smtClean="0">
                <a:solidFill>
                  <a:schemeClr val="bg2"/>
                </a:solidFill>
                <a:latin typeface="Arial" pitchFamily="34" charset="0"/>
              </a:rPr>
              <a:t>grants</a:t>
            </a:r>
            <a:r>
              <a:rPr lang="de-DE" sz="2000" dirty="0" smtClean="0">
                <a:solidFill>
                  <a:schemeClr val="bg2"/>
                </a:solidFill>
                <a:latin typeface="Arial" pitchFamily="34" charset="0"/>
              </a:rPr>
              <a:t> </a:t>
            </a:r>
            <a:r>
              <a:rPr lang="de-DE" sz="2000" dirty="0" err="1">
                <a:solidFill>
                  <a:schemeClr val="bg2"/>
                </a:solidFill>
                <a:latin typeface="Arial" pitchFamily="34" charset="0"/>
              </a:rPr>
              <a:t>from</a:t>
            </a:r>
            <a:endParaRPr lang="de-DE" sz="2000" dirty="0">
              <a:solidFill>
                <a:schemeClr val="bg2"/>
              </a:solidFill>
              <a:latin typeface="Arial" pitchFamily="34" charset="0"/>
            </a:endParaRPr>
          </a:p>
          <a:p>
            <a:pPr lvl="1" eaLnBrk="1" hangingPunct="1">
              <a:lnSpc>
                <a:spcPct val="150000"/>
              </a:lnSpc>
              <a:buFont typeface="Arial" pitchFamily="34" charset="0"/>
              <a:buChar char="•"/>
            </a:pPr>
            <a:r>
              <a:rPr lang="de-DE" sz="2000" dirty="0" smtClean="0">
                <a:solidFill>
                  <a:schemeClr val="bg2"/>
                </a:solidFill>
                <a:latin typeface="Arial" pitchFamily="34" charset="0"/>
                <a:cs typeface="Arial" pitchFamily="34" charset="0"/>
              </a:rPr>
              <a:t>St</a:t>
            </a:r>
            <a:r>
              <a:rPr lang="de-DE" sz="2000" dirty="0">
                <a:solidFill>
                  <a:schemeClr val="bg2"/>
                </a:solidFill>
                <a:latin typeface="Arial" pitchFamily="34" charset="0"/>
                <a:cs typeface="Arial" pitchFamily="34" charset="0"/>
              </a:rPr>
              <a:t>. Jude Medical</a:t>
            </a:r>
          </a:p>
          <a:p>
            <a:pPr lvl="1" eaLnBrk="1" hangingPunct="1">
              <a:lnSpc>
                <a:spcPct val="150000"/>
              </a:lnSpc>
              <a:buFont typeface="Arial" pitchFamily="34" charset="0"/>
              <a:buChar char="•"/>
            </a:pPr>
            <a:r>
              <a:rPr lang="de-DE" sz="2000" b="1" i="1" dirty="0" err="1" smtClean="0">
                <a:solidFill>
                  <a:schemeClr val="bg2"/>
                </a:solidFill>
                <a:latin typeface="Arial" pitchFamily="34" charset="0"/>
              </a:rPr>
              <a:t>Imricor</a:t>
            </a:r>
            <a:endParaRPr lang="de-DE" sz="2000" b="1" i="1" dirty="0">
              <a:solidFill>
                <a:schemeClr val="bg2"/>
              </a:solidFill>
              <a:latin typeface="Arial" pitchFamily="34" charset="0"/>
            </a:endParaRPr>
          </a:p>
        </p:txBody>
      </p:sp>
      <p:sp>
        <p:nvSpPr>
          <p:cNvPr id="5" name="Text Box 8"/>
          <p:cNvSpPr txBox="1">
            <a:spLocks noChangeArrowheads="1"/>
          </p:cNvSpPr>
          <p:nvPr/>
        </p:nvSpPr>
        <p:spPr bwMode="auto">
          <a:xfrm>
            <a:off x="1475656" y="15007"/>
            <a:ext cx="62382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Times New Roman" pitchFamily="18" charset="0"/>
              </a:defRPr>
            </a:lvl1pPr>
            <a:lvl2pPr marL="742950" indent="-285750">
              <a:defRPr sz="900">
                <a:solidFill>
                  <a:schemeClr val="tx1"/>
                </a:solidFill>
                <a:latin typeface="Times New Roman" pitchFamily="18" charset="0"/>
              </a:defRPr>
            </a:lvl2pPr>
            <a:lvl3pPr marL="1143000" indent="-228600">
              <a:defRPr sz="900">
                <a:solidFill>
                  <a:schemeClr val="tx1"/>
                </a:solidFill>
                <a:latin typeface="Times New Roman" pitchFamily="18" charset="0"/>
              </a:defRPr>
            </a:lvl3pPr>
            <a:lvl4pPr marL="1600200" indent="-228600">
              <a:defRPr sz="900">
                <a:solidFill>
                  <a:schemeClr val="tx1"/>
                </a:solidFill>
                <a:latin typeface="Times New Roman" pitchFamily="18" charset="0"/>
              </a:defRPr>
            </a:lvl4pPr>
            <a:lvl5pPr marL="2057400" indent="-228600">
              <a:defRPr sz="900">
                <a:solidFill>
                  <a:schemeClr val="tx1"/>
                </a:solidFill>
                <a:latin typeface="Times New Roman" pitchFamily="18" charset="0"/>
              </a:defRPr>
            </a:lvl5pPr>
            <a:lvl6pPr marL="2514600" indent="-228600" eaLnBrk="0" fontAlgn="base" hangingPunct="0">
              <a:spcBef>
                <a:spcPct val="0"/>
              </a:spcBef>
              <a:spcAft>
                <a:spcPct val="0"/>
              </a:spcAft>
              <a:defRPr sz="900">
                <a:solidFill>
                  <a:schemeClr val="tx1"/>
                </a:solidFill>
                <a:latin typeface="Times New Roman" pitchFamily="18" charset="0"/>
              </a:defRPr>
            </a:lvl6pPr>
            <a:lvl7pPr marL="2971800" indent="-228600" eaLnBrk="0" fontAlgn="base" hangingPunct="0">
              <a:spcBef>
                <a:spcPct val="0"/>
              </a:spcBef>
              <a:spcAft>
                <a:spcPct val="0"/>
              </a:spcAft>
              <a:defRPr sz="900">
                <a:solidFill>
                  <a:schemeClr val="tx1"/>
                </a:solidFill>
                <a:latin typeface="Times New Roman" pitchFamily="18" charset="0"/>
              </a:defRPr>
            </a:lvl7pPr>
            <a:lvl8pPr marL="3429000" indent="-228600" eaLnBrk="0" fontAlgn="base" hangingPunct="0">
              <a:spcBef>
                <a:spcPct val="0"/>
              </a:spcBef>
              <a:spcAft>
                <a:spcPct val="0"/>
              </a:spcAft>
              <a:defRPr sz="900">
                <a:solidFill>
                  <a:schemeClr val="tx1"/>
                </a:solidFill>
                <a:latin typeface="Times New Roman" pitchFamily="18" charset="0"/>
              </a:defRPr>
            </a:lvl8pPr>
            <a:lvl9pPr marL="3886200" indent="-228600" eaLnBrk="0" fontAlgn="base" hangingPunct="0">
              <a:spcBef>
                <a:spcPct val="0"/>
              </a:spcBef>
              <a:spcAft>
                <a:spcPct val="0"/>
              </a:spcAft>
              <a:defRPr sz="900">
                <a:solidFill>
                  <a:schemeClr val="tx1"/>
                </a:solidFill>
                <a:latin typeface="Times New Roman" pitchFamily="18" charset="0"/>
              </a:defRPr>
            </a:lvl9pPr>
          </a:lstStyle>
          <a:p>
            <a:pPr eaLnBrk="1" hangingPunct="1"/>
            <a:r>
              <a:rPr lang="de-DE" sz="2400" dirty="0" err="1" smtClean="0">
                <a:solidFill>
                  <a:schemeClr val="bg2"/>
                </a:solidFill>
                <a:latin typeface="Calibri" pitchFamily="34" charset="0"/>
                <a:cs typeface="Arial" pitchFamily="34" charset="0"/>
              </a:rPr>
              <a:t>How</a:t>
            </a:r>
            <a:r>
              <a:rPr lang="de-DE" sz="2400" dirty="0" smtClean="0">
                <a:solidFill>
                  <a:schemeClr val="bg2"/>
                </a:solidFill>
                <a:latin typeface="Calibri" pitchFamily="34" charset="0"/>
                <a:cs typeface="Arial" pitchFamily="34" charset="0"/>
              </a:rPr>
              <a:t> </a:t>
            </a:r>
            <a:r>
              <a:rPr lang="de-DE" sz="2400" dirty="0" err="1" smtClean="0">
                <a:solidFill>
                  <a:schemeClr val="bg2"/>
                </a:solidFill>
                <a:latin typeface="Calibri" pitchFamily="34" charset="0"/>
                <a:cs typeface="Arial" pitchFamily="34" charset="0"/>
              </a:rPr>
              <a:t>to</a:t>
            </a:r>
            <a:r>
              <a:rPr lang="de-DE" sz="2400" dirty="0" smtClean="0">
                <a:solidFill>
                  <a:schemeClr val="bg2"/>
                </a:solidFill>
                <a:latin typeface="Calibri" pitchFamily="34" charset="0"/>
                <a:cs typeface="Arial" pitchFamily="34" charset="0"/>
              </a:rPr>
              <a:t> </a:t>
            </a:r>
            <a:r>
              <a:rPr lang="de-DE" sz="2400" dirty="0" err="1" smtClean="0">
                <a:solidFill>
                  <a:schemeClr val="bg2"/>
                </a:solidFill>
                <a:latin typeface="Calibri" pitchFamily="34" charset="0"/>
                <a:cs typeface="Arial" pitchFamily="34" charset="0"/>
              </a:rPr>
              <a:t>start</a:t>
            </a:r>
            <a:r>
              <a:rPr lang="de-DE" sz="2400" dirty="0" smtClean="0">
                <a:solidFill>
                  <a:schemeClr val="bg2"/>
                </a:solidFill>
                <a:latin typeface="Calibri" pitchFamily="34" charset="0"/>
                <a:cs typeface="Arial" pitchFamily="34" charset="0"/>
              </a:rPr>
              <a:t> an </a:t>
            </a:r>
            <a:r>
              <a:rPr lang="de-DE" sz="2400" dirty="0" err="1" smtClean="0">
                <a:solidFill>
                  <a:schemeClr val="bg2"/>
                </a:solidFill>
                <a:latin typeface="Calibri" pitchFamily="34" charset="0"/>
                <a:cs typeface="Arial" pitchFamily="34" charset="0"/>
              </a:rPr>
              <a:t>Electrophysiology</a:t>
            </a:r>
            <a:r>
              <a:rPr lang="de-DE" sz="2400" dirty="0" smtClean="0">
                <a:solidFill>
                  <a:schemeClr val="bg2"/>
                </a:solidFill>
                <a:latin typeface="Calibri" pitchFamily="34" charset="0"/>
                <a:cs typeface="Arial" pitchFamily="34" charset="0"/>
              </a:rPr>
              <a:t> </a:t>
            </a:r>
            <a:r>
              <a:rPr lang="de-DE" sz="2400" dirty="0" err="1" smtClean="0">
                <a:solidFill>
                  <a:schemeClr val="bg2"/>
                </a:solidFill>
                <a:latin typeface="Calibri" pitchFamily="34" charset="0"/>
                <a:cs typeface="Arial" pitchFamily="34" charset="0"/>
              </a:rPr>
              <a:t>iCMR</a:t>
            </a:r>
            <a:r>
              <a:rPr lang="de-DE" sz="2400" dirty="0" smtClean="0">
                <a:solidFill>
                  <a:schemeClr val="bg2"/>
                </a:solidFill>
                <a:latin typeface="Calibri" pitchFamily="34" charset="0"/>
                <a:cs typeface="Arial" pitchFamily="34" charset="0"/>
              </a:rPr>
              <a:t> </a:t>
            </a:r>
            <a:r>
              <a:rPr lang="de-DE" sz="2400" dirty="0" err="1" smtClean="0">
                <a:solidFill>
                  <a:schemeClr val="bg2"/>
                </a:solidFill>
                <a:latin typeface="Calibri" pitchFamily="34" charset="0"/>
                <a:cs typeface="Arial" pitchFamily="34" charset="0"/>
              </a:rPr>
              <a:t>program</a:t>
            </a:r>
            <a:endParaRPr lang="de-DE" sz="2400" dirty="0">
              <a:solidFill>
                <a:schemeClr val="bg2"/>
              </a:solidFill>
              <a:latin typeface="Calibri" pitchFamily="34" charset="0"/>
              <a:cs typeface="Arial" pitchFamily="34" charset="0"/>
            </a:endParaRPr>
          </a:p>
        </p:txBody>
      </p:sp>
    </p:spTree>
    <p:extLst>
      <p:ext uri="{BB962C8B-B14F-4D97-AF65-F5344CB8AC3E}">
        <p14:creationId xmlns:p14="http://schemas.microsoft.com/office/powerpoint/2010/main" val="3876132654"/>
      </p:ext>
    </p:extLst>
  </p:cSld>
  <p:clrMapOvr>
    <a:masterClrMapping/>
  </p:clrMapOvr>
  <p:transition spd="slow">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5348"/>
            <a:ext cx="8229600" cy="633412"/>
          </a:xfrm>
        </p:spPr>
        <p:txBody>
          <a:bodyPr/>
          <a:lstStyle/>
          <a:p>
            <a:r>
              <a:rPr lang="de-DE" dirty="0" smtClean="0"/>
              <a:t>CMR </a:t>
            </a:r>
            <a:r>
              <a:rPr lang="de-DE" dirty="0" err="1" smtClean="0"/>
              <a:t>Compatible</a:t>
            </a:r>
            <a:r>
              <a:rPr lang="de-DE" dirty="0" smtClean="0"/>
              <a:t> EP Devices</a:t>
            </a:r>
            <a:endParaRPr lang="en-US" dirty="0"/>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028" y="2229486"/>
            <a:ext cx="4467962" cy="328774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6288" y="2229486"/>
            <a:ext cx="4499018" cy="328774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p:cNvSpPr txBox="1"/>
          <p:nvPr/>
        </p:nvSpPr>
        <p:spPr>
          <a:xfrm>
            <a:off x="777025" y="1619508"/>
            <a:ext cx="3395225" cy="369332"/>
          </a:xfrm>
          <a:prstGeom prst="rect">
            <a:avLst/>
          </a:prstGeom>
          <a:noFill/>
        </p:spPr>
        <p:txBody>
          <a:bodyPr wrap="none" rtlCol="0">
            <a:spAutoFit/>
          </a:bodyPr>
          <a:lstStyle/>
          <a:p>
            <a:r>
              <a:rPr lang="de-DE" sz="1800" dirty="0" smtClean="0">
                <a:solidFill>
                  <a:prstClr val="black"/>
                </a:solidFill>
                <a:latin typeface="Arial" charset="0"/>
                <a:cs typeface="Arial" charset="0"/>
              </a:rPr>
              <a:t>Vision MR</a:t>
            </a:r>
            <a:r>
              <a:rPr lang="de-DE" sz="1800" baseline="30000" dirty="0" smtClean="0">
                <a:solidFill>
                  <a:prstClr val="black"/>
                </a:solidFill>
                <a:latin typeface="Arial" charset="0"/>
                <a:cs typeface="Arial" charset="0"/>
              </a:rPr>
              <a:t>TM</a:t>
            </a:r>
            <a:r>
              <a:rPr lang="de-DE" sz="1800" dirty="0" smtClean="0">
                <a:solidFill>
                  <a:prstClr val="black"/>
                </a:solidFill>
                <a:latin typeface="Arial" charset="0"/>
                <a:cs typeface="Arial" charset="0"/>
              </a:rPr>
              <a:t> Ablation </a:t>
            </a:r>
            <a:r>
              <a:rPr lang="de-DE" sz="1800" dirty="0" err="1" smtClean="0">
                <a:solidFill>
                  <a:prstClr val="black"/>
                </a:solidFill>
                <a:latin typeface="Arial" charset="0"/>
                <a:cs typeface="Arial" charset="0"/>
              </a:rPr>
              <a:t>Catheter</a:t>
            </a:r>
            <a:endParaRPr lang="en-US" sz="1800" dirty="0">
              <a:solidFill>
                <a:prstClr val="black"/>
              </a:solidFill>
              <a:latin typeface="Arial" charset="0"/>
              <a:cs typeface="Arial" charset="0"/>
            </a:endParaRPr>
          </a:p>
        </p:txBody>
      </p:sp>
      <p:sp>
        <p:nvSpPr>
          <p:cNvPr id="6" name="TextBox 5"/>
          <p:cNvSpPr txBox="1"/>
          <p:nvPr/>
        </p:nvSpPr>
        <p:spPr>
          <a:xfrm>
            <a:off x="4605908" y="1619508"/>
            <a:ext cx="4413068" cy="369332"/>
          </a:xfrm>
          <a:prstGeom prst="rect">
            <a:avLst/>
          </a:prstGeom>
          <a:noFill/>
        </p:spPr>
        <p:txBody>
          <a:bodyPr wrap="none" rtlCol="0">
            <a:spAutoFit/>
          </a:bodyPr>
          <a:lstStyle/>
          <a:p>
            <a:r>
              <a:rPr lang="de-DE" sz="1800" dirty="0" smtClean="0">
                <a:solidFill>
                  <a:prstClr val="black"/>
                </a:solidFill>
                <a:latin typeface="Arial" charset="0"/>
                <a:cs typeface="Arial" charset="0"/>
              </a:rPr>
              <a:t>Advantage MR</a:t>
            </a:r>
            <a:r>
              <a:rPr lang="de-DE" sz="1800" baseline="30000" dirty="0">
                <a:solidFill>
                  <a:prstClr val="black"/>
                </a:solidFill>
                <a:latin typeface="Arial" charset="0"/>
                <a:cs typeface="Arial" charset="0"/>
              </a:rPr>
              <a:t>TM</a:t>
            </a:r>
            <a:r>
              <a:rPr lang="de-DE" sz="1800" dirty="0" smtClean="0">
                <a:solidFill>
                  <a:prstClr val="black"/>
                </a:solidFill>
                <a:latin typeface="Arial" charset="0"/>
                <a:cs typeface="Arial" charset="0"/>
              </a:rPr>
              <a:t> EP Recorder/Stimulator</a:t>
            </a:r>
            <a:endParaRPr lang="en-US" sz="1800" dirty="0">
              <a:solidFill>
                <a:prstClr val="black"/>
              </a:solidFill>
              <a:latin typeface="Arial" charset="0"/>
              <a:cs typeface="Arial" charset="0"/>
            </a:endParaRPr>
          </a:p>
        </p:txBody>
      </p:sp>
      <p:sp>
        <p:nvSpPr>
          <p:cNvPr id="7" name="Line 4"/>
          <p:cNvSpPr>
            <a:spLocks noChangeShapeType="1"/>
          </p:cNvSpPr>
          <p:nvPr/>
        </p:nvSpPr>
        <p:spPr bwMode="auto">
          <a:xfrm>
            <a:off x="609600" y="549275"/>
            <a:ext cx="7924800"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de-DE">
              <a:solidFill>
                <a:srgbClr val="FFFFFF"/>
              </a:solidFill>
            </a:endParaRPr>
          </a:p>
        </p:txBody>
      </p:sp>
      <p:sp>
        <p:nvSpPr>
          <p:cNvPr id="8" name="Textfeld 7"/>
          <p:cNvSpPr txBox="1"/>
          <p:nvPr/>
        </p:nvSpPr>
        <p:spPr>
          <a:xfrm>
            <a:off x="4203766" y="6372036"/>
            <a:ext cx="5048754" cy="369332"/>
          </a:xfrm>
          <a:prstGeom prst="rect">
            <a:avLst/>
          </a:prstGeom>
          <a:noFill/>
        </p:spPr>
        <p:txBody>
          <a:bodyPr wrap="square" rtlCol="0">
            <a:spAutoFit/>
          </a:bodyPr>
          <a:lstStyle/>
          <a:p>
            <a:r>
              <a:rPr lang="de-DE" sz="1800" dirty="0" err="1" smtClean="0">
                <a:latin typeface="+mn-lt"/>
              </a:rPr>
              <a:t>Approved</a:t>
            </a:r>
            <a:r>
              <a:rPr lang="de-DE" sz="1800" dirty="0" smtClean="0">
                <a:latin typeface="+mn-lt"/>
              </a:rPr>
              <a:t> </a:t>
            </a:r>
            <a:r>
              <a:rPr lang="de-DE" sz="1800" dirty="0" err="1" smtClean="0">
                <a:latin typeface="+mn-lt"/>
              </a:rPr>
              <a:t>for</a:t>
            </a:r>
            <a:r>
              <a:rPr lang="de-DE" sz="1800" dirty="0" smtClean="0">
                <a:latin typeface="+mn-lt"/>
              </a:rPr>
              <a:t> </a:t>
            </a:r>
            <a:r>
              <a:rPr lang="de-DE" sz="1800" dirty="0" err="1" smtClean="0">
                <a:latin typeface="+mn-lt"/>
              </a:rPr>
              <a:t>investigational</a:t>
            </a:r>
            <a:r>
              <a:rPr lang="de-DE" sz="1800" dirty="0" smtClean="0">
                <a:latin typeface="+mn-lt"/>
              </a:rPr>
              <a:t> </a:t>
            </a:r>
            <a:r>
              <a:rPr lang="de-DE" sz="1800" dirty="0" err="1" smtClean="0">
                <a:latin typeface="+mn-lt"/>
              </a:rPr>
              <a:t>use</a:t>
            </a:r>
            <a:r>
              <a:rPr lang="de-DE" sz="1800" dirty="0" smtClean="0">
                <a:latin typeface="+mn-lt"/>
              </a:rPr>
              <a:t> in Europe </a:t>
            </a:r>
            <a:r>
              <a:rPr lang="de-DE" sz="1800" dirty="0" err="1" smtClean="0">
                <a:latin typeface="+mn-lt"/>
              </a:rPr>
              <a:t>only</a:t>
            </a:r>
            <a:endParaRPr lang="de-DE" sz="1800" dirty="0">
              <a:latin typeface="+mn-lt"/>
            </a:endParaRPr>
          </a:p>
        </p:txBody>
      </p:sp>
      <p:sp>
        <p:nvSpPr>
          <p:cNvPr id="10" name="Text Box 8"/>
          <p:cNvSpPr txBox="1">
            <a:spLocks noChangeArrowheads="1"/>
          </p:cNvSpPr>
          <p:nvPr/>
        </p:nvSpPr>
        <p:spPr bwMode="auto">
          <a:xfrm>
            <a:off x="1475656" y="15007"/>
            <a:ext cx="62382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Times New Roman" pitchFamily="18" charset="0"/>
              </a:defRPr>
            </a:lvl1pPr>
            <a:lvl2pPr marL="742950" indent="-285750">
              <a:defRPr sz="900">
                <a:solidFill>
                  <a:schemeClr val="tx1"/>
                </a:solidFill>
                <a:latin typeface="Times New Roman" pitchFamily="18" charset="0"/>
              </a:defRPr>
            </a:lvl2pPr>
            <a:lvl3pPr marL="1143000" indent="-228600">
              <a:defRPr sz="900">
                <a:solidFill>
                  <a:schemeClr val="tx1"/>
                </a:solidFill>
                <a:latin typeface="Times New Roman" pitchFamily="18" charset="0"/>
              </a:defRPr>
            </a:lvl3pPr>
            <a:lvl4pPr marL="1600200" indent="-228600">
              <a:defRPr sz="900">
                <a:solidFill>
                  <a:schemeClr val="tx1"/>
                </a:solidFill>
                <a:latin typeface="Times New Roman" pitchFamily="18" charset="0"/>
              </a:defRPr>
            </a:lvl4pPr>
            <a:lvl5pPr marL="2057400" indent="-228600">
              <a:defRPr sz="900">
                <a:solidFill>
                  <a:schemeClr val="tx1"/>
                </a:solidFill>
                <a:latin typeface="Times New Roman" pitchFamily="18" charset="0"/>
              </a:defRPr>
            </a:lvl5pPr>
            <a:lvl6pPr marL="2514600" indent="-228600" eaLnBrk="0" fontAlgn="base" hangingPunct="0">
              <a:spcBef>
                <a:spcPct val="0"/>
              </a:spcBef>
              <a:spcAft>
                <a:spcPct val="0"/>
              </a:spcAft>
              <a:defRPr sz="900">
                <a:solidFill>
                  <a:schemeClr val="tx1"/>
                </a:solidFill>
                <a:latin typeface="Times New Roman" pitchFamily="18" charset="0"/>
              </a:defRPr>
            </a:lvl6pPr>
            <a:lvl7pPr marL="2971800" indent="-228600" eaLnBrk="0" fontAlgn="base" hangingPunct="0">
              <a:spcBef>
                <a:spcPct val="0"/>
              </a:spcBef>
              <a:spcAft>
                <a:spcPct val="0"/>
              </a:spcAft>
              <a:defRPr sz="900">
                <a:solidFill>
                  <a:schemeClr val="tx1"/>
                </a:solidFill>
                <a:latin typeface="Times New Roman" pitchFamily="18" charset="0"/>
              </a:defRPr>
            </a:lvl7pPr>
            <a:lvl8pPr marL="3429000" indent="-228600" eaLnBrk="0" fontAlgn="base" hangingPunct="0">
              <a:spcBef>
                <a:spcPct val="0"/>
              </a:spcBef>
              <a:spcAft>
                <a:spcPct val="0"/>
              </a:spcAft>
              <a:defRPr sz="900">
                <a:solidFill>
                  <a:schemeClr val="tx1"/>
                </a:solidFill>
                <a:latin typeface="Times New Roman" pitchFamily="18" charset="0"/>
              </a:defRPr>
            </a:lvl8pPr>
            <a:lvl9pPr marL="3886200" indent="-228600" eaLnBrk="0" fontAlgn="base" hangingPunct="0">
              <a:spcBef>
                <a:spcPct val="0"/>
              </a:spcBef>
              <a:spcAft>
                <a:spcPct val="0"/>
              </a:spcAft>
              <a:defRPr sz="900">
                <a:solidFill>
                  <a:schemeClr val="tx1"/>
                </a:solidFill>
                <a:latin typeface="Times New Roman" pitchFamily="18" charset="0"/>
              </a:defRPr>
            </a:lvl9pPr>
          </a:lstStyle>
          <a:p>
            <a:pPr eaLnBrk="1" hangingPunct="1"/>
            <a:r>
              <a:rPr lang="de-DE" sz="2400" dirty="0" err="1" smtClean="0">
                <a:solidFill>
                  <a:srgbClr val="000000"/>
                </a:solidFill>
                <a:latin typeface="Calibri" pitchFamily="34" charset="0"/>
                <a:cs typeface="Arial" pitchFamily="34" charset="0"/>
              </a:rPr>
              <a:t>How</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to</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start</a:t>
            </a:r>
            <a:r>
              <a:rPr lang="de-DE" sz="2400" dirty="0" smtClean="0">
                <a:solidFill>
                  <a:srgbClr val="000000"/>
                </a:solidFill>
                <a:latin typeface="Calibri" pitchFamily="34" charset="0"/>
                <a:cs typeface="Arial" pitchFamily="34" charset="0"/>
              </a:rPr>
              <a:t> an </a:t>
            </a:r>
            <a:r>
              <a:rPr lang="de-DE" sz="2400" dirty="0" err="1" smtClean="0">
                <a:solidFill>
                  <a:srgbClr val="000000"/>
                </a:solidFill>
                <a:latin typeface="Calibri" pitchFamily="34" charset="0"/>
                <a:cs typeface="Arial" pitchFamily="34" charset="0"/>
              </a:rPr>
              <a:t>Electrophysiology</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iCMR</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program</a:t>
            </a:r>
            <a:endParaRPr lang="de-DE" sz="2400" dirty="0">
              <a:solidFill>
                <a:srgbClr val="000000"/>
              </a:solidFill>
              <a:latin typeface="Calibri" pitchFamily="34" charset="0"/>
              <a:cs typeface="Arial" pitchFamily="34" charset="0"/>
            </a:endParaRPr>
          </a:p>
        </p:txBody>
      </p:sp>
    </p:spTree>
    <p:extLst>
      <p:ext uri="{BB962C8B-B14F-4D97-AF65-F5344CB8AC3E}">
        <p14:creationId xmlns:p14="http://schemas.microsoft.com/office/powerpoint/2010/main" val="64420335"/>
      </p:ext>
    </p:extLst>
  </p:cSld>
  <p:clrMapOvr>
    <a:masterClrMapping/>
  </p:clrMapOvr>
  <p:transition spd="slow">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3340"/>
            <a:ext cx="8229600" cy="633412"/>
          </a:xfrm>
        </p:spPr>
        <p:txBody>
          <a:bodyPr/>
          <a:lstStyle/>
          <a:p>
            <a:r>
              <a:rPr lang="de-DE" dirty="0" err="1"/>
              <a:t>Imricor</a:t>
            </a:r>
            <a:r>
              <a:rPr lang="de-DE" dirty="0"/>
              <a:t> </a:t>
            </a:r>
            <a:r>
              <a:rPr lang="de-DE" dirty="0" err="1" smtClean="0"/>
              <a:t>catheter</a:t>
            </a:r>
            <a:r>
              <a:rPr lang="de-DE" dirty="0" smtClean="0"/>
              <a:t> design </a:t>
            </a:r>
            <a:r>
              <a:rPr lang="de-DE" dirty="0"/>
              <a:t>("</a:t>
            </a:r>
            <a:r>
              <a:rPr lang="de-DE" dirty="0" err="1"/>
              <a:t>Microcoils</a:t>
            </a:r>
            <a:r>
              <a:rPr lang="de-DE" dirty="0"/>
              <a:t>")</a:t>
            </a:r>
            <a:endParaRPr lang="en-US" dirty="0"/>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l="2750" t="8115" r="13382" b="8420"/>
          <a:stretch/>
        </p:blipFill>
        <p:spPr>
          <a:xfrm>
            <a:off x="668361" y="2019972"/>
            <a:ext cx="7866039" cy="4361356"/>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2236" y="4351596"/>
            <a:ext cx="3964657" cy="2029732"/>
          </a:xfrm>
          <a:prstGeom prst="rect">
            <a:avLst/>
          </a:prstGeom>
        </p:spPr>
      </p:pic>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065712" y="1392040"/>
            <a:ext cx="3466728" cy="1762743"/>
          </a:xfrm>
          <a:prstGeom prst="rect">
            <a:avLst/>
          </a:prstGeom>
        </p:spPr>
      </p:pic>
      <p:sp>
        <p:nvSpPr>
          <p:cNvPr id="9" name="Line 4"/>
          <p:cNvSpPr>
            <a:spLocks noChangeShapeType="1"/>
          </p:cNvSpPr>
          <p:nvPr/>
        </p:nvSpPr>
        <p:spPr bwMode="auto">
          <a:xfrm>
            <a:off x="609600" y="549275"/>
            <a:ext cx="7924800"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de-DE">
              <a:solidFill>
                <a:srgbClr val="FFFFFF"/>
              </a:solidFill>
            </a:endParaRPr>
          </a:p>
        </p:txBody>
      </p:sp>
      <p:sp>
        <p:nvSpPr>
          <p:cNvPr id="10" name="Text Box 8"/>
          <p:cNvSpPr txBox="1">
            <a:spLocks noChangeArrowheads="1"/>
          </p:cNvSpPr>
          <p:nvPr/>
        </p:nvSpPr>
        <p:spPr bwMode="auto">
          <a:xfrm>
            <a:off x="1475656" y="15007"/>
            <a:ext cx="62382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Times New Roman" pitchFamily="18" charset="0"/>
              </a:defRPr>
            </a:lvl1pPr>
            <a:lvl2pPr marL="742950" indent="-285750">
              <a:defRPr sz="900">
                <a:solidFill>
                  <a:schemeClr val="tx1"/>
                </a:solidFill>
                <a:latin typeface="Times New Roman" pitchFamily="18" charset="0"/>
              </a:defRPr>
            </a:lvl2pPr>
            <a:lvl3pPr marL="1143000" indent="-228600">
              <a:defRPr sz="900">
                <a:solidFill>
                  <a:schemeClr val="tx1"/>
                </a:solidFill>
                <a:latin typeface="Times New Roman" pitchFamily="18" charset="0"/>
              </a:defRPr>
            </a:lvl3pPr>
            <a:lvl4pPr marL="1600200" indent="-228600">
              <a:defRPr sz="900">
                <a:solidFill>
                  <a:schemeClr val="tx1"/>
                </a:solidFill>
                <a:latin typeface="Times New Roman" pitchFamily="18" charset="0"/>
              </a:defRPr>
            </a:lvl4pPr>
            <a:lvl5pPr marL="2057400" indent="-228600">
              <a:defRPr sz="900">
                <a:solidFill>
                  <a:schemeClr val="tx1"/>
                </a:solidFill>
                <a:latin typeface="Times New Roman" pitchFamily="18" charset="0"/>
              </a:defRPr>
            </a:lvl5pPr>
            <a:lvl6pPr marL="2514600" indent="-228600" eaLnBrk="0" fontAlgn="base" hangingPunct="0">
              <a:spcBef>
                <a:spcPct val="0"/>
              </a:spcBef>
              <a:spcAft>
                <a:spcPct val="0"/>
              </a:spcAft>
              <a:defRPr sz="900">
                <a:solidFill>
                  <a:schemeClr val="tx1"/>
                </a:solidFill>
                <a:latin typeface="Times New Roman" pitchFamily="18" charset="0"/>
              </a:defRPr>
            </a:lvl6pPr>
            <a:lvl7pPr marL="2971800" indent="-228600" eaLnBrk="0" fontAlgn="base" hangingPunct="0">
              <a:spcBef>
                <a:spcPct val="0"/>
              </a:spcBef>
              <a:spcAft>
                <a:spcPct val="0"/>
              </a:spcAft>
              <a:defRPr sz="900">
                <a:solidFill>
                  <a:schemeClr val="tx1"/>
                </a:solidFill>
                <a:latin typeface="Times New Roman" pitchFamily="18" charset="0"/>
              </a:defRPr>
            </a:lvl7pPr>
            <a:lvl8pPr marL="3429000" indent="-228600" eaLnBrk="0" fontAlgn="base" hangingPunct="0">
              <a:spcBef>
                <a:spcPct val="0"/>
              </a:spcBef>
              <a:spcAft>
                <a:spcPct val="0"/>
              </a:spcAft>
              <a:defRPr sz="900">
                <a:solidFill>
                  <a:schemeClr val="tx1"/>
                </a:solidFill>
                <a:latin typeface="Times New Roman" pitchFamily="18" charset="0"/>
              </a:defRPr>
            </a:lvl8pPr>
            <a:lvl9pPr marL="3886200" indent="-228600" eaLnBrk="0" fontAlgn="base" hangingPunct="0">
              <a:spcBef>
                <a:spcPct val="0"/>
              </a:spcBef>
              <a:spcAft>
                <a:spcPct val="0"/>
              </a:spcAft>
              <a:defRPr sz="900">
                <a:solidFill>
                  <a:schemeClr val="tx1"/>
                </a:solidFill>
                <a:latin typeface="Times New Roman" pitchFamily="18" charset="0"/>
              </a:defRPr>
            </a:lvl9pPr>
          </a:lstStyle>
          <a:p>
            <a:pPr eaLnBrk="1" hangingPunct="1"/>
            <a:r>
              <a:rPr lang="de-DE" sz="2400" dirty="0" err="1" smtClean="0">
                <a:solidFill>
                  <a:srgbClr val="000000"/>
                </a:solidFill>
                <a:latin typeface="Calibri" pitchFamily="34" charset="0"/>
                <a:cs typeface="Arial" pitchFamily="34" charset="0"/>
              </a:rPr>
              <a:t>How</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to</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start</a:t>
            </a:r>
            <a:r>
              <a:rPr lang="de-DE" sz="2400" dirty="0" smtClean="0">
                <a:solidFill>
                  <a:srgbClr val="000000"/>
                </a:solidFill>
                <a:latin typeface="Calibri" pitchFamily="34" charset="0"/>
                <a:cs typeface="Arial" pitchFamily="34" charset="0"/>
              </a:rPr>
              <a:t> an </a:t>
            </a:r>
            <a:r>
              <a:rPr lang="de-DE" sz="2400" dirty="0" err="1" smtClean="0">
                <a:solidFill>
                  <a:srgbClr val="000000"/>
                </a:solidFill>
                <a:latin typeface="Calibri" pitchFamily="34" charset="0"/>
                <a:cs typeface="Arial" pitchFamily="34" charset="0"/>
              </a:rPr>
              <a:t>Electrophysiology</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iCMR</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program</a:t>
            </a:r>
            <a:endParaRPr lang="de-DE" sz="2400" dirty="0">
              <a:solidFill>
                <a:srgbClr val="000000"/>
              </a:solidFill>
              <a:latin typeface="Calibri" pitchFamily="34" charset="0"/>
              <a:cs typeface="Arial" pitchFamily="34" charset="0"/>
            </a:endParaRPr>
          </a:p>
        </p:txBody>
      </p:sp>
    </p:spTree>
    <p:extLst>
      <p:ext uri="{BB962C8B-B14F-4D97-AF65-F5344CB8AC3E}">
        <p14:creationId xmlns:p14="http://schemas.microsoft.com/office/powerpoint/2010/main" val="843324859"/>
      </p:ext>
    </p:extLst>
  </p:cSld>
  <p:clrMapOvr>
    <a:masterClrMapping/>
  </p:clrMapOvr>
  <p:transition spd="slow">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Line 6"/>
          <p:cNvSpPr>
            <a:spLocks noChangeShapeType="1"/>
          </p:cNvSpPr>
          <p:nvPr/>
        </p:nvSpPr>
        <p:spPr bwMode="auto">
          <a:xfrm>
            <a:off x="609600" y="548680"/>
            <a:ext cx="7924800"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de-DE" sz="2400">
              <a:solidFill>
                <a:srgbClr val="FFFFFF"/>
              </a:solidFill>
            </a:endParaRPr>
          </a:p>
        </p:txBody>
      </p:sp>
      <p:sp>
        <p:nvSpPr>
          <p:cNvPr id="46083" name="Textfeld 5"/>
          <p:cNvSpPr txBox="1">
            <a:spLocks noChangeArrowheads="1"/>
          </p:cNvSpPr>
          <p:nvPr/>
        </p:nvSpPr>
        <p:spPr bwMode="auto">
          <a:xfrm>
            <a:off x="539552" y="764704"/>
            <a:ext cx="7832923"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Times New Roman" pitchFamily="18" charset="0"/>
              </a:defRPr>
            </a:lvl1pPr>
            <a:lvl2pPr marL="1200150" indent="-457200">
              <a:defRPr sz="900">
                <a:solidFill>
                  <a:schemeClr val="tx1"/>
                </a:solidFill>
                <a:latin typeface="Times New Roman" pitchFamily="18" charset="0"/>
              </a:defRPr>
            </a:lvl2pPr>
            <a:lvl3pPr marL="1143000" indent="-228600">
              <a:defRPr sz="900">
                <a:solidFill>
                  <a:schemeClr val="tx1"/>
                </a:solidFill>
                <a:latin typeface="Times New Roman" pitchFamily="18" charset="0"/>
              </a:defRPr>
            </a:lvl3pPr>
            <a:lvl4pPr marL="1600200" indent="-228600">
              <a:defRPr sz="900">
                <a:solidFill>
                  <a:schemeClr val="tx1"/>
                </a:solidFill>
                <a:latin typeface="Times New Roman" pitchFamily="18" charset="0"/>
              </a:defRPr>
            </a:lvl4pPr>
            <a:lvl5pPr marL="2057400" indent="-228600">
              <a:defRPr sz="900">
                <a:solidFill>
                  <a:schemeClr val="tx1"/>
                </a:solidFill>
                <a:latin typeface="Times New Roman" pitchFamily="18" charset="0"/>
              </a:defRPr>
            </a:lvl5pPr>
            <a:lvl6pPr marL="2514600" indent="-228600" eaLnBrk="0" fontAlgn="base" hangingPunct="0">
              <a:spcBef>
                <a:spcPct val="0"/>
              </a:spcBef>
              <a:spcAft>
                <a:spcPct val="0"/>
              </a:spcAft>
              <a:defRPr sz="900">
                <a:solidFill>
                  <a:schemeClr val="tx1"/>
                </a:solidFill>
                <a:latin typeface="Times New Roman" pitchFamily="18" charset="0"/>
              </a:defRPr>
            </a:lvl6pPr>
            <a:lvl7pPr marL="2971800" indent="-228600" eaLnBrk="0" fontAlgn="base" hangingPunct="0">
              <a:spcBef>
                <a:spcPct val="0"/>
              </a:spcBef>
              <a:spcAft>
                <a:spcPct val="0"/>
              </a:spcAft>
              <a:defRPr sz="900">
                <a:solidFill>
                  <a:schemeClr val="tx1"/>
                </a:solidFill>
                <a:latin typeface="Times New Roman" pitchFamily="18" charset="0"/>
              </a:defRPr>
            </a:lvl7pPr>
            <a:lvl8pPr marL="3429000" indent="-228600" eaLnBrk="0" fontAlgn="base" hangingPunct="0">
              <a:spcBef>
                <a:spcPct val="0"/>
              </a:spcBef>
              <a:spcAft>
                <a:spcPct val="0"/>
              </a:spcAft>
              <a:defRPr sz="900">
                <a:solidFill>
                  <a:schemeClr val="tx1"/>
                </a:solidFill>
                <a:latin typeface="Times New Roman" pitchFamily="18" charset="0"/>
              </a:defRPr>
            </a:lvl8pPr>
            <a:lvl9pPr marL="3886200" indent="-228600" eaLnBrk="0" fontAlgn="base" hangingPunct="0">
              <a:spcBef>
                <a:spcPct val="0"/>
              </a:spcBef>
              <a:spcAft>
                <a:spcPct val="0"/>
              </a:spcAft>
              <a:defRPr sz="900">
                <a:solidFill>
                  <a:schemeClr val="tx1"/>
                </a:solidFill>
                <a:latin typeface="Times New Roman" pitchFamily="18" charset="0"/>
              </a:defRPr>
            </a:lvl9pPr>
          </a:lstStyle>
          <a:p>
            <a:pPr algn="ctr" eaLnBrk="1" hangingPunct="1">
              <a:lnSpc>
                <a:spcPct val="150000"/>
              </a:lnSpc>
            </a:pPr>
            <a:r>
              <a:rPr lang="de-DE" sz="3200" dirty="0" err="1" smtClean="0">
                <a:solidFill>
                  <a:srgbClr val="000000"/>
                </a:solidFill>
                <a:latin typeface="Arial" pitchFamily="34" charset="0"/>
              </a:rPr>
              <a:t>What</a:t>
            </a:r>
            <a:r>
              <a:rPr lang="de-DE" sz="3200" dirty="0" smtClean="0">
                <a:solidFill>
                  <a:srgbClr val="000000"/>
                </a:solidFill>
                <a:latin typeface="Arial" pitchFamily="34" charset="0"/>
              </a:rPr>
              <a:t> do </a:t>
            </a:r>
            <a:r>
              <a:rPr lang="de-DE" sz="3200" dirty="0" err="1" smtClean="0">
                <a:solidFill>
                  <a:srgbClr val="000000"/>
                </a:solidFill>
                <a:latin typeface="Arial" pitchFamily="34" charset="0"/>
              </a:rPr>
              <a:t>you</a:t>
            </a:r>
            <a:r>
              <a:rPr lang="de-DE" sz="3200" dirty="0" smtClean="0">
                <a:solidFill>
                  <a:srgbClr val="000000"/>
                </a:solidFill>
                <a:latin typeface="Arial" pitchFamily="34" charset="0"/>
              </a:rPr>
              <a:t> </a:t>
            </a:r>
            <a:r>
              <a:rPr lang="de-DE" sz="3200" dirty="0" err="1" smtClean="0">
                <a:solidFill>
                  <a:srgbClr val="000000"/>
                </a:solidFill>
                <a:latin typeface="Arial" pitchFamily="34" charset="0"/>
              </a:rPr>
              <a:t>need</a:t>
            </a:r>
            <a:r>
              <a:rPr lang="de-DE" sz="3200" dirty="0" smtClean="0">
                <a:solidFill>
                  <a:srgbClr val="000000"/>
                </a:solidFill>
                <a:latin typeface="Arial" pitchFamily="34" charset="0"/>
              </a:rPr>
              <a:t>?</a:t>
            </a:r>
          </a:p>
          <a:p>
            <a:pPr algn="ctr" eaLnBrk="1" hangingPunct="1">
              <a:lnSpc>
                <a:spcPct val="150000"/>
              </a:lnSpc>
            </a:pPr>
            <a:endParaRPr lang="de-DE" sz="3200" b="1" i="1" dirty="0">
              <a:solidFill>
                <a:schemeClr val="bg2"/>
              </a:solidFill>
              <a:latin typeface="Arial" pitchFamily="34" charset="0"/>
            </a:endParaRPr>
          </a:p>
          <a:p>
            <a:pPr algn="ctr" eaLnBrk="1" hangingPunct="1">
              <a:lnSpc>
                <a:spcPct val="150000"/>
              </a:lnSpc>
            </a:pPr>
            <a:r>
              <a:rPr lang="de-DE" sz="3200" dirty="0" smtClean="0">
                <a:solidFill>
                  <a:schemeClr val="bg1">
                    <a:lumMod val="65000"/>
                  </a:schemeClr>
                </a:solidFill>
                <a:latin typeface="Arial" pitchFamily="34" charset="0"/>
              </a:rPr>
              <a:t>1.) </a:t>
            </a:r>
            <a:r>
              <a:rPr lang="de-DE" sz="3200" dirty="0" err="1" smtClean="0">
                <a:solidFill>
                  <a:schemeClr val="bg1">
                    <a:lumMod val="65000"/>
                  </a:schemeClr>
                </a:solidFill>
                <a:latin typeface="Arial" pitchFamily="34" charset="0"/>
              </a:rPr>
              <a:t>Objective</a:t>
            </a:r>
            <a:endParaRPr lang="de-DE" sz="3200" dirty="0" smtClean="0">
              <a:solidFill>
                <a:schemeClr val="bg1">
                  <a:lumMod val="65000"/>
                </a:schemeClr>
              </a:solidFill>
              <a:latin typeface="Arial" pitchFamily="34" charset="0"/>
            </a:endParaRPr>
          </a:p>
          <a:p>
            <a:pPr algn="ctr" eaLnBrk="1" hangingPunct="1">
              <a:lnSpc>
                <a:spcPct val="150000"/>
              </a:lnSpc>
            </a:pPr>
            <a:r>
              <a:rPr lang="de-DE" sz="3200" dirty="0" smtClean="0">
                <a:solidFill>
                  <a:schemeClr val="bg1">
                    <a:lumMod val="65000"/>
                  </a:schemeClr>
                </a:solidFill>
                <a:latin typeface="Arial" pitchFamily="34" charset="0"/>
              </a:rPr>
              <a:t>2.) Scanner</a:t>
            </a:r>
          </a:p>
          <a:p>
            <a:pPr algn="ctr" eaLnBrk="1" hangingPunct="1">
              <a:lnSpc>
                <a:spcPct val="150000"/>
              </a:lnSpc>
            </a:pPr>
            <a:r>
              <a:rPr lang="de-DE" sz="3200" dirty="0" smtClean="0">
                <a:solidFill>
                  <a:schemeClr val="bg1">
                    <a:lumMod val="65000"/>
                  </a:schemeClr>
                </a:solidFill>
                <a:latin typeface="Arial" pitchFamily="34" charset="0"/>
              </a:rPr>
              <a:t>3.) EP </a:t>
            </a:r>
            <a:r>
              <a:rPr lang="de-DE" sz="3200" dirty="0" err="1" smtClean="0">
                <a:solidFill>
                  <a:schemeClr val="bg1">
                    <a:lumMod val="65000"/>
                  </a:schemeClr>
                </a:solidFill>
                <a:latin typeface="Arial" pitchFamily="34" charset="0"/>
              </a:rPr>
              <a:t>equipment</a:t>
            </a:r>
            <a:endParaRPr lang="de-DE" sz="3200" dirty="0" smtClean="0">
              <a:solidFill>
                <a:schemeClr val="bg1">
                  <a:lumMod val="65000"/>
                </a:schemeClr>
              </a:solidFill>
              <a:latin typeface="Arial" pitchFamily="34" charset="0"/>
            </a:endParaRPr>
          </a:p>
          <a:p>
            <a:pPr algn="ctr" eaLnBrk="1" hangingPunct="1">
              <a:lnSpc>
                <a:spcPct val="150000"/>
              </a:lnSpc>
            </a:pPr>
            <a:r>
              <a:rPr lang="de-DE" sz="3200" dirty="0" smtClean="0">
                <a:latin typeface="Arial" pitchFamily="34" charset="0"/>
              </a:rPr>
              <a:t>4.) </a:t>
            </a:r>
            <a:r>
              <a:rPr lang="de-DE" sz="3200" dirty="0" err="1" smtClean="0">
                <a:latin typeface="Arial" pitchFamily="34" charset="0"/>
              </a:rPr>
              <a:t>Patients</a:t>
            </a:r>
            <a:endParaRPr lang="de-DE" sz="3200" dirty="0" smtClean="0">
              <a:latin typeface="Arial" pitchFamily="34" charset="0"/>
            </a:endParaRPr>
          </a:p>
          <a:p>
            <a:pPr algn="ctr" eaLnBrk="1" hangingPunct="1">
              <a:lnSpc>
                <a:spcPct val="150000"/>
              </a:lnSpc>
            </a:pPr>
            <a:r>
              <a:rPr lang="de-DE" sz="3200" dirty="0" smtClean="0">
                <a:solidFill>
                  <a:schemeClr val="bg1">
                    <a:lumMod val="75000"/>
                  </a:schemeClr>
                </a:solidFill>
                <a:latin typeface="Arial" pitchFamily="34" charset="0"/>
              </a:rPr>
              <a:t>5.) Patience</a:t>
            </a:r>
            <a:endParaRPr lang="de-DE" sz="2400" dirty="0">
              <a:solidFill>
                <a:schemeClr val="bg1">
                  <a:lumMod val="75000"/>
                </a:schemeClr>
              </a:solidFill>
              <a:latin typeface="Arial" pitchFamily="34" charset="0"/>
            </a:endParaRPr>
          </a:p>
        </p:txBody>
      </p:sp>
      <p:sp>
        <p:nvSpPr>
          <p:cNvPr id="6" name="Text Box 8"/>
          <p:cNvSpPr txBox="1">
            <a:spLocks noChangeArrowheads="1"/>
          </p:cNvSpPr>
          <p:nvPr/>
        </p:nvSpPr>
        <p:spPr bwMode="auto">
          <a:xfrm>
            <a:off x="1475656" y="15007"/>
            <a:ext cx="62382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Times New Roman" pitchFamily="18" charset="0"/>
              </a:defRPr>
            </a:lvl1pPr>
            <a:lvl2pPr marL="742950" indent="-285750">
              <a:defRPr sz="900">
                <a:solidFill>
                  <a:schemeClr val="tx1"/>
                </a:solidFill>
                <a:latin typeface="Times New Roman" pitchFamily="18" charset="0"/>
              </a:defRPr>
            </a:lvl2pPr>
            <a:lvl3pPr marL="1143000" indent="-228600">
              <a:defRPr sz="900">
                <a:solidFill>
                  <a:schemeClr val="tx1"/>
                </a:solidFill>
                <a:latin typeface="Times New Roman" pitchFamily="18" charset="0"/>
              </a:defRPr>
            </a:lvl3pPr>
            <a:lvl4pPr marL="1600200" indent="-228600">
              <a:defRPr sz="900">
                <a:solidFill>
                  <a:schemeClr val="tx1"/>
                </a:solidFill>
                <a:latin typeface="Times New Roman" pitchFamily="18" charset="0"/>
              </a:defRPr>
            </a:lvl4pPr>
            <a:lvl5pPr marL="2057400" indent="-228600">
              <a:defRPr sz="900">
                <a:solidFill>
                  <a:schemeClr val="tx1"/>
                </a:solidFill>
                <a:latin typeface="Times New Roman" pitchFamily="18" charset="0"/>
              </a:defRPr>
            </a:lvl5pPr>
            <a:lvl6pPr marL="2514600" indent="-228600" eaLnBrk="0" fontAlgn="base" hangingPunct="0">
              <a:spcBef>
                <a:spcPct val="0"/>
              </a:spcBef>
              <a:spcAft>
                <a:spcPct val="0"/>
              </a:spcAft>
              <a:defRPr sz="900">
                <a:solidFill>
                  <a:schemeClr val="tx1"/>
                </a:solidFill>
                <a:latin typeface="Times New Roman" pitchFamily="18" charset="0"/>
              </a:defRPr>
            </a:lvl6pPr>
            <a:lvl7pPr marL="2971800" indent="-228600" eaLnBrk="0" fontAlgn="base" hangingPunct="0">
              <a:spcBef>
                <a:spcPct val="0"/>
              </a:spcBef>
              <a:spcAft>
                <a:spcPct val="0"/>
              </a:spcAft>
              <a:defRPr sz="900">
                <a:solidFill>
                  <a:schemeClr val="tx1"/>
                </a:solidFill>
                <a:latin typeface="Times New Roman" pitchFamily="18" charset="0"/>
              </a:defRPr>
            </a:lvl7pPr>
            <a:lvl8pPr marL="3429000" indent="-228600" eaLnBrk="0" fontAlgn="base" hangingPunct="0">
              <a:spcBef>
                <a:spcPct val="0"/>
              </a:spcBef>
              <a:spcAft>
                <a:spcPct val="0"/>
              </a:spcAft>
              <a:defRPr sz="900">
                <a:solidFill>
                  <a:schemeClr val="tx1"/>
                </a:solidFill>
                <a:latin typeface="Times New Roman" pitchFamily="18" charset="0"/>
              </a:defRPr>
            </a:lvl8pPr>
            <a:lvl9pPr marL="3886200" indent="-228600" eaLnBrk="0" fontAlgn="base" hangingPunct="0">
              <a:spcBef>
                <a:spcPct val="0"/>
              </a:spcBef>
              <a:spcAft>
                <a:spcPct val="0"/>
              </a:spcAft>
              <a:defRPr sz="900">
                <a:solidFill>
                  <a:schemeClr val="tx1"/>
                </a:solidFill>
                <a:latin typeface="Times New Roman" pitchFamily="18" charset="0"/>
              </a:defRPr>
            </a:lvl9pPr>
          </a:lstStyle>
          <a:p>
            <a:pPr eaLnBrk="1" hangingPunct="1"/>
            <a:r>
              <a:rPr lang="de-DE" sz="2400" dirty="0" err="1" smtClean="0">
                <a:solidFill>
                  <a:srgbClr val="000000"/>
                </a:solidFill>
                <a:latin typeface="Calibri" pitchFamily="34" charset="0"/>
                <a:cs typeface="Arial" pitchFamily="34" charset="0"/>
              </a:rPr>
              <a:t>How</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to</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start</a:t>
            </a:r>
            <a:r>
              <a:rPr lang="de-DE" sz="2400" dirty="0" smtClean="0">
                <a:solidFill>
                  <a:srgbClr val="000000"/>
                </a:solidFill>
                <a:latin typeface="Calibri" pitchFamily="34" charset="0"/>
                <a:cs typeface="Arial" pitchFamily="34" charset="0"/>
              </a:rPr>
              <a:t> an </a:t>
            </a:r>
            <a:r>
              <a:rPr lang="de-DE" sz="2400" dirty="0" err="1" smtClean="0">
                <a:solidFill>
                  <a:srgbClr val="000000"/>
                </a:solidFill>
                <a:latin typeface="Calibri" pitchFamily="34" charset="0"/>
                <a:cs typeface="Arial" pitchFamily="34" charset="0"/>
              </a:rPr>
              <a:t>Electrophysiology</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iCMR</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program</a:t>
            </a:r>
            <a:endParaRPr lang="de-DE" sz="2400" dirty="0">
              <a:solidFill>
                <a:srgbClr val="000000"/>
              </a:solidFill>
              <a:latin typeface="Calibri" pitchFamily="34" charset="0"/>
              <a:cs typeface="Arial" pitchFamily="34" charset="0"/>
            </a:endParaRPr>
          </a:p>
        </p:txBody>
      </p:sp>
    </p:spTree>
    <p:extLst>
      <p:ext uri="{BB962C8B-B14F-4D97-AF65-F5344CB8AC3E}">
        <p14:creationId xmlns:p14="http://schemas.microsoft.com/office/powerpoint/2010/main" val="2536123481"/>
      </p:ext>
    </p:extLst>
  </p:cSld>
  <p:clrMapOvr>
    <a:masterClrMapping/>
  </p:clrMapOvr>
  <p:transition spd="slow">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293" y="1837907"/>
            <a:ext cx="8643414" cy="468743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8194" name="Line 3"/>
          <p:cNvSpPr>
            <a:spLocks noChangeShapeType="1"/>
          </p:cNvSpPr>
          <p:nvPr/>
        </p:nvSpPr>
        <p:spPr bwMode="auto">
          <a:xfrm>
            <a:off x="609600" y="685800"/>
            <a:ext cx="7924800" cy="0"/>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de-DE">
              <a:solidFill>
                <a:srgbClr val="000000"/>
              </a:solidFill>
            </a:endParaRPr>
          </a:p>
        </p:txBody>
      </p:sp>
      <p:sp>
        <p:nvSpPr>
          <p:cNvPr id="8195" name="Rectangle 4"/>
          <p:cNvSpPr>
            <a:spLocks noChangeArrowheads="1"/>
          </p:cNvSpPr>
          <p:nvPr/>
        </p:nvSpPr>
        <p:spPr bwMode="auto">
          <a:xfrm>
            <a:off x="0" y="701824"/>
            <a:ext cx="9220200" cy="1143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r>
              <a:rPr lang="de-DE" sz="3200" dirty="0" smtClean="0">
                <a:solidFill>
                  <a:srgbClr val="000000"/>
                </a:solidFill>
                <a:latin typeface="Arial" charset="0"/>
              </a:rPr>
              <a:t>„Substrat-</a:t>
            </a:r>
            <a:r>
              <a:rPr lang="de-DE" sz="3200" dirty="0" err="1" smtClean="0">
                <a:solidFill>
                  <a:srgbClr val="000000"/>
                </a:solidFill>
                <a:latin typeface="Arial" charset="0"/>
              </a:rPr>
              <a:t>based</a:t>
            </a:r>
            <a:r>
              <a:rPr lang="de-DE" sz="3200" dirty="0" smtClean="0">
                <a:solidFill>
                  <a:srgbClr val="000000"/>
                </a:solidFill>
                <a:latin typeface="Arial" charset="0"/>
              </a:rPr>
              <a:t>“ </a:t>
            </a:r>
            <a:r>
              <a:rPr lang="de-DE" sz="3200" dirty="0" err="1" smtClean="0">
                <a:solidFill>
                  <a:srgbClr val="000000"/>
                </a:solidFill>
                <a:latin typeface="Arial" charset="0"/>
              </a:rPr>
              <a:t>interventions</a:t>
            </a:r>
            <a:r>
              <a:rPr lang="de-DE" sz="3200" dirty="0" smtClean="0">
                <a:solidFill>
                  <a:srgbClr val="000000"/>
                </a:solidFill>
                <a:latin typeface="Arial" charset="0"/>
              </a:rPr>
              <a:t> @ HCL</a:t>
            </a:r>
            <a:endParaRPr lang="de-DE" sz="3200" dirty="0">
              <a:solidFill>
                <a:srgbClr val="000000"/>
              </a:solidFill>
            </a:endParaRPr>
          </a:p>
        </p:txBody>
      </p:sp>
      <p:cxnSp>
        <p:nvCxnSpPr>
          <p:cNvPr id="4" name="Gerade Verbindung mit Pfeil 3"/>
          <p:cNvCxnSpPr/>
          <p:nvPr/>
        </p:nvCxnSpPr>
        <p:spPr bwMode="auto">
          <a:xfrm>
            <a:off x="7740352" y="3573016"/>
            <a:ext cx="0" cy="1512168"/>
          </a:xfrm>
          <a:prstGeom prst="straightConnector1">
            <a:avLst/>
          </a:prstGeom>
          <a:solidFill>
            <a:schemeClr val="accent1"/>
          </a:solidFill>
          <a:ln w="76200" cap="flat" cmpd="sng" algn="ctr">
            <a:solidFill>
              <a:srgbClr val="FF0000"/>
            </a:solidFill>
            <a:prstDash val="solid"/>
            <a:round/>
            <a:headEnd type="arrow"/>
            <a:tailEnd type="arrow"/>
          </a:ln>
          <a:effectLst/>
        </p:spPr>
      </p:cxnSp>
      <p:cxnSp>
        <p:nvCxnSpPr>
          <p:cNvPr id="11" name="Gerade Verbindung mit Pfeil 10"/>
          <p:cNvCxnSpPr/>
          <p:nvPr/>
        </p:nvCxnSpPr>
        <p:spPr bwMode="auto">
          <a:xfrm flipH="1">
            <a:off x="7740352" y="2780928"/>
            <a:ext cx="1" cy="648072"/>
          </a:xfrm>
          <a:prstGeom prst="straightConnector1">
            <a:avLst/>
          </a:prstGeom>
          <a:solidFill>
            <a:schemeClr val="accent1"/>
          </a:solidFill>
          <a:ln w="76200" cap="flat" cmpd="sng" algn="ctr">
            <a:solidFill>
              <a:srgbClr val="FF0000"/>
            </a:solidFill>
            <a:prstDash val="solid"/>
            <a:round/>
            <a:headEnd type="arrow"/>
            <a:tailEnd type="arrow"/>
          </a:ln>
          <a:effectLst/>
        </p:spPr>
      </p:cxnSp>
      <p:sp>
        <p:nvSpPr>
          <p:cNvPr id="8" name="Text Box 8"/>
          <p:cNvSpPr txBox="1">
            <a:spLocks noChangeArrowheads="1"/>
          </p:cNvSpPr>
          <p:nvPr/>
        </p:nvSpPr>
        <p:spPr bwMode="auto">
          <a:xfrm>
            <a:off x="1475656" y="87015"/>
            <a:ext cx="62382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Times New Roman" pitchFamily="18" charset="0"/>
              </a:defRPr>
            </a:lvl1pPr>
            <a:lvl2pPr marL="742950" indent="-285750">
              <a:defRPr sz="900">
                <a:solidFill>
                  <a:schemeClr val="tx1"/>
                </a:solidFill>
                <a:latin typeface="Times New Roman" pitchFamily="18" charset="0"/>
              </a:defRPr>
            </a:lvl2pPr>
            <a:lvl3pPr marL="1143000" indent="-228600">
              <a:defRPr sz="900">
                <a:solidFill>
                  <a:schemeClr val="tx1"/>
                </a:solidFill>
                <a:latin typeface="Times New Roman" pitchFamily="18" charset="0"/>
              </a:defRPr>
            </a:lvl3pPr>
            <a:lvl4pPr marL="1600200" indent="-228600">
              <a:defRPr sz="900">
                <a:solidFill>
                  <a:schemeClr val="tx1"/>
                </a:solidFill>
                <a:latin typeface="Times New Roman" pitchFamily="18" charset="0"/>
              </a:defRPr>
            </a:lvl4pPr>
            <a:lvl5pPr marL="2057400" indent="-228600">
              <a:defRPr sz="900">
                <a:solidFill>
                  <a:schemeClr val="tx1"/>
                </a:solidFill>
                <a:latin typeface="Times New Roman" pitchFamily="18" charset="0"/>
              </a:defRPr>
            </a:lvl5pPr>
            <a:lvl6pPr marL="2514600" indent="-228600" eaLnBrk="0" fontAlgn="base" hangingPunct="0">
              <a:spcBef>
                <a:spcPct val="0"/>
              </a:spcBef>
              <a:spcAft>
                <a:spcPct val="0"/>
              </a:spcAft>
              <a:defRPr sz="900">
                <a:solidFill>
                  <a:schemeClr val="tx1"/>
                </a:solidFill>
                <a:latin typeface="Times New Roman" pitchFamily="18" charset="0"/>
              </a:defRPr>
            </a:lvl6pPr>
            <a:lvl7pPr marL="2971800" indent="-228600" eaLnBrk="0" fontAlgn="base" hangingPunct="0">
              <a:spcBef>
                <a:spcPct val="0"/>
              </a:spcBef>
              <a:spcAft>
                <a:spcPct val="0"/>
              </a:spcAft>
              <a:defRPr sz="900">
                <a:solidFill>
                  <a:schemeClr val="tx1"/>
                </a:solidFill>
                <a:latin typeface="Times New Roman" pitchFamily="18" charset="0"/>
              </a:defRPr>
            </a:lvl7pPr>
            <a:lvl8pPr marL="3429000" indent="-228600" eaLnBrk="0" fontAlgn="base" hangingPunct="0">
              <a:spcBef>
                <a:spcPct val="0"/>
              </a:spcBef>
              <a:spcAft>
                <a:spcPct val="0"/>
              </a:spcAft>
              <a:defRPr sz="900">
                <a:solidFill>
                  <a:schemeClr val="tx1"/>
                </a:solidFill>
                <a:latin typeface="Times New Roman" pitchFamily="18" charset="0"/>
              </a:defRPr>
            </a:lvl8pPr>
            <a:lvl9pPr marL="3886200" indent="-228600" eaLnBrk="0" fontAlgn="base" hangingPunct="0">
              <a:spcBef>
                <a:spcPct val="0"/>
              </a:spcBef>
              <a:spcAft>
                <a:spcPct val="0"/>
              </a:spcAft>
              <a:defRPr sz="900">
                <a:solidFill>
                  <a:schemeClr val="tx1"/>
                </a:solidFill>
                <a:latin typeface="Times New Roman" pitchFamily="18" charset="0"/>
              </a:defRPr>
            </a:lvl9pPr>
          </a:lstStyle>
          <a:p>
            <a:pPr eaLnBrk="1" hangingPunct="1"/>
            <a:r>
              <a:rPr lang="de-DE" sz="2400" dirty="0" err="1" smtClean="0">
                <a:solidFill>
                  <a:srgbClr val="000000"/>
                </a:solidFill>
                <a:latin typeface="Calibri" pitchFamily="34" charset="0"/>
                <a:cs typeface="Arial" pitchFamily="34" charset="0"/>
              </a:rPr>
              <a:t>How</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to</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start</a:t>
            </a:r>
            <a:r>
              <a:rPr lang="de-DE" sz="2400" dirty="0" smtClean="0">
                <a:solidFill>
                  <a:srgbClr val="000000"/>
                </a:solidFill>
                <a:latin typeface="Calibri" pitchFamily="34" charset="0"/>
                <a:cs typeface="Arial" pitchFamily="34" charset="0"/>
              </a:rPr>
              <a:t> an </a:t>
            </a:r>
            <a:r>
              <a:rPr lang="de-DE" sz="2400" dirty="0" err="1" smtClean="0">
                <a:solidFill>
                  <a:srgbClr val="000000"/>
                </a:solidFill>
                <a:latin typeface="Calibri" pitchFamily="34" charset="0"/>
                <a:cs typeface="Arial" pitchFamily="34" charset="0"/>
              </a:rPr>
              <a:t>Electrophysiology</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iCMR</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program</a:t>
            </a:r>
            <a:endParaRPr lang="de-DE" sz="2400" dirty="0">
              <a:solidFill>
                <a:srgbClr val="000000"/>
              </a:solidFill>
              <a:latin typeface="Calibri" pitchFamily="34" charset="0"/>
              <a:cs typeface="Arial" pitchFamily="34" charset="0"/>
            </a:endParaRPr>
          </a:p>
        </p:txBody>
      </p:sp>
    </p:spTree>
    <p:extLst>
      <p:ext uri="{BB962C8B-B14F-4D97-AF65-F5344CB8AC3E}">
        <p14:creationId xmlns:p14="http://schemas.microsoft.com/office/powerpoint/2010/main" val="894926659"/>
      </p:ext>
    </p:extLst>
  </p:cSld>
  <p:clrMapOvr>
    <a:masterClrMapping/>
  </p:clrMapOvr>
  <p:transition spd="slow">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Line 6"/>
          <p:cNvSpPr>
            <a:spLocks noChangeShapeType="1"/>
          </p:cNvSpPr>
          <p:nvPr/>
        </p:nvSpPr>
        <p:spPr bwMode="auto">
          <a:xfrm>
            <a:off x="609600" y="548680"/>
            <a:ext cx="7924800"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de-DE" sz="2400">
              <a:solidFill>
                <a:srgbClr val="FFFFFF"/>
              </a:solidFill>
            </a:endParaRPr>
          </a:p>
        </p:txBody>
      </p:sp>
      <p:sp>
        <p:nvSpPr>
          <p:cNvPr id="46083" name="Textfeld 5"/>
          <p:cNvSpPr txBox="1">
            <a:spLocks noChangeArrowheads="1"/>
          </p:cNvSpPr>
          <p:nvPr/>
        </p:nvSpPr>
        <p:spPr bwMode="auto">
          <a:xfrm>
            <a:off x="539552" y="764704"/>
            <a:ext cx="7832923"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Times New Roman" pitchFamily="18" charset="0"/>
              </a:defRPr>
            </a:lvl1pPr>
            <a:lvl2pPr marL="1200150" indent="-457200">
              <a:defRPr sz="900">
                <a:solidFill>
                  <a:schemeClr val="tx1"/>
                </a:solidFill>
                <a:latin typeface="Times New Roman" pitchFamily="18" charset="0"/>
              </a:defRPr>
            </a:lvl2pPr>
            <a:lvl3pPr marL="1143000" indent="-228600">
              <a:defRPr sz="900">
                <a:solidFill>
                  <a:schemeClr val="tx1"/>
                </a:solidFill>
                <a:latin typeface="Times New Roman" pitchFamily="18" charset="0"/>
              </a:defRPr>
            </a:lvl3pPr>
            <a:lvl4pPr marL="1600200" indent="-228600">
              <a:defRPr sz="900">
                <a:solidFill>
                  <a:schemeClr val="tx1"/>
                </a:solidFill>
                <a:latin typeface="Times New Roman" pitchFamily="18" charset="0"/>
              </a:defRPr>
            </a:lvl4pPr>
            <a:lvl5pPr marL="2057400" indent="-228600">
              <a:defRPr sz="900">
                <a:solidFill>
                  <a:schemeClr val="tx1"/>
                </a:solidFill>
                <a:latin typeface="Times New Roman" pitchFamily="18" charset="0"/>
              </a:defRPr>
            </a:lvl5pPr>
            <a:lvl6pPr marL="2514600" indent="-228600" eaLnBrk="0" fontAlgn="base" hangingPunct="0">
              <a:spcBef>
                <a:spcPct val="0"/>
              </a:spcBef>
              <a:spcAft>
                <a:spcPct val="0"/>
              </a:spcAft>
              <a:defRPr sz="900">
                <a:solidFill>
                  <a:schemeClr val="tx1"/>
                </a:solidFill>
                <a:latin typeface="Times New Roman" pitchFamily="18" charset="0"/>
              </a:defRPr>
            </a:lvl6pPr>
            <a:lvl7pPr marL="2971800" indent="-228600" eaLnBrk="0" fontAlgn="base" hangingPunct="0">
              <a:spcBef>
                <a:spcPct val="0"/>
              </a:spcBef>
              <a:spcAft>
                <a:spcPct val="0"/>
              </a:spcAft>
              <a:defRPr sz="900">
                <a:solidFill>
                  <a:schemeClr val="tx1"/>
                </a:solidFill>
                <a:latin typeface="Times New Roman" pitchFamily="18" charset="0"/>
              </a:defRPr>
            </a:lvl7pPr>
            <a:lvl8pPr marL="3429000" indent="-228600" eaLnBrk="0" fontAlgn="base" hangingPunct="0">
              <a:spcBef>
                <a:spcPct val="0"/>
              </a:spcBef>
              <a:spcAft>
                <a:spcPct val="0"/>
              </a:spcAft>
              <a:defRPr sz="900">
                <a:solidFill>
                  <a:schemeClr val="tx1"/>
                </a:solidFill>
                <a:latin typeface="Times New Roman" pitchFamily="18" charset="0"/>
              </a:defRPr>
            </a:lvl8pPr>
            <a:lvl9pPr marL="3886200" indent="-228600" eaLnBrk="0" fontAlgn="base" hangingPunct="0">
              <a:spcBef>
                <a:spcPct val="0"/>
              </a:spcBef>
              <a:spcAft>
                <a:spcPct val="0"/>
              </a:spcAft>
              <a:defRPr sz="900">
                <a:solidFill>
                  <a:schemeClr val="tx1"/>
                </a:solidFill>
                <a:latin typeface="Times New Roman" pitchFamily="18" charset="0"/>
              </a:defRPr>
            </a:lvl9pPr>
          </a:lstStyle>
          <a:p>
            <a:pPr algn="ctr" eaLnBrk="1" hangingPunct="1">
              <a:lnSpc>
                <a:spcPct val="150000"/>
              </a:lnSpc>
            </a:pPr>
            <a:r>
              <a:rPr lang="de-DE" sz="3200" dirty="0" err="1" smtClean="0">
                <a:solidFill>
                  <a:srgbClr val="000000"/>
                </a:solidFill>
                <a:latin typeface="Arial" pitchFamily="34" charset="0"/>
              </a:rPr>
              <a:t>What</a:t>
            </a:r>
            <a:r>
              <a:rPr lang="de-DE" sz="3200" dirty="0" smtClean="0">
                <a:solidFill>
                  <a:srgbClr val="000000"/>
                </a:solidFill>
                <a:latin typeface="Arial" pitchFamily="34" charset="0"/>
              </a:rPr>
              <a:t> do </a:t>
            </a:r>
            <a:r>
              <a:rPr lang="de-DE" sz="3200" dirty="0" err="1" smtClean="0">
                <a:solidFill>
                  <a:srgbClr val="000000"/>
                </a:solidFill>
                <a:latin typeface="Arial" pitchFamily="34" charset="0"/>
              </a:rPr>
              <a:t>you</a:t>
            </a:r>
            <a:r>
              <a:rPr lang="de-DE" sz="3200" dirty="0" smtClean="0">
                <a:solidFill>
                  <a:srgbClr val="000000"/>
                </a:solidFill>
                <a:latin typeface="Arial" pitchFamily="34" charset="0"/>
              </a:rPr>
              <a:t> </a:t>
            </a:r>
            <a:r>
              <a:rPr lang="de-DE" sz="3200" dirty="0" err="1" smtClean="0">
                <a:solidFill>
                  <a:srgbClr val="000000"/>
                </a:solidFill>
                <a:latin typeface="Arial" pitchFamily="34" charset="0"/>
              </a:rPr>
              <a:t>need</a:t>
            </a:r>
            <a:r>
              <a:rPr lang="de-DE" sz="3200" dirty="0" smtClean="0">
                <a:solidFill>
                  <a:srgbClr val="000000"/>
                </a:solidFill>
                <a:latin typeface="Arial" pitchFamily="34" charset="0"/>
              </a:rPr>
              <a:t>?</a:t>
            </a:r>
          </a:p>
          <a:p>
            <a:pPr algn="ctr" eaLnBrk="1" hangingPunct="1">
              <a:lnSpc>
                <a:spcPct val="150000"/>
              </a:lnSpc>
            </a:pPr>
            <a:endParaRPr lang="de-DE" sz="3200" b="1" i="1" dirty="0">
              <a:solidFill>
                <a:schemeClr val="bg2"/>
              </a:solidFill>
              <a:latin typeface="Arial" pitchFamily="34" charset="0"/>
            </a:endParaRPr>
          </a:p>
          <a:p>
            <a:pPr algn="ctr" eaLnBrk="1" hangingPunct="1">
              <a:lnSpc>
                <a:spcPct val="150000"/>
              </a:lnSpc>
            </a:pPr>
            <a:r>
              <a:rPr lang="de-DE" sz="3200" dirty="0" smtClean="0">
                <a:solidFill>
                  <a:schemeClr val="bg1">
                    <a:lumMod val="75000"/>
                  </a:schemeClr>
                </a:solidFill>
                <a:latin typeface="Arial" pitchFamily="34" charset="0"/>
              </a:rPr>
              <a:t>1.) </a:t>
            </a:r>
            <a:r>
              <a:rPr lang="de-DE" sz="3200" dirty="0" err="1" smtClean="0">
                <a:solidFill>
                  <a:schemeClr val="bg1">
                    <a:lumMod val="75000"/>
                  </a:schemeClr>
                </a:solidFill>
                <a:latin typeface="Arial" pitchFamily="34" charset="0"/>
              </a:rPr>
              <a:t>Objective</a:t>
            </a:r>
            <a:endParaRPr lang="de-DE" sz="3200" dirty="0" smtClean="0">
              <a:solidFill>
                <a:schemeClr val="bg1">
                  <a:lumMod val="75000"/>
                </a:schemeClr>
              </a:solidFill>
              <a:latin typeface="Arial" pitchFamily="34" charset="0"/>
            </a:endParaRPr>
          </a:p>
          <a:p>
            <a:pPr algn="ctr" eaLnBrk="1" hangingPunct="1">
              <a:lnSpc>
                <a:spcPct val="150000"/>
              </a:lnSpc>
            </a:pPr>
            <a:r>
              <a:rPr lang="de-DE" sz="3200" dirty="0" smtClean="0">
                <a:solidFill>
                  <a:schemeClr val="bg1">
                    <a:lumMod val="75000"/>
                  </a:schemeClr>
                </a:solidFill>
                <a:latin typeface="Arial" pitchFamily="34" charset="0"/>
              </a:rPr>
              <a:t>2.) Scanner</a:t>
            </a:r>
          </a:p>
          <a:p>
            <a:pPr algn="ctr" eaLnBrk="1" hangingPunct="1">
              <a:lnSpc>
                <a:spcPct val="150000"/>
              </a:lnSpc>
            </a:pPr>
            <a:r>
              <a:rPr lang="de-DE" sz="3200" dirty="0" smtClean="0">
                <a:solidFill>
                  <a:schemeClr val="bg1">
                    <a:lumMod val="75000"/>
                  </a:schemeClr>
                </a:solidFill>
                <a:latin typeface="Arial" pitchFamily="34" charset="0"/>
              </a:rPr>
              <a:t>3.) EP </a:t>
            </a:r>
            <a:r>
              <a:rPr lang="de-DE" sz="3200" dirty="0" err="1" smtClean="0">
                <a:solidFill>
                  <a:schemeClr val="bg1">
                    <a:lumMod val="75000"/>
                  </a:schemeClr>
                </a:solidFill>
                <a:latin typeface="Arial" pitchFamily="34" charset="0"/>
              </a:rPr>
              <a:t>equipment</a:t>
            </a:r>
            <a:endParaRPr lang="de-DE" sz="3200" dirty="0" smtClean="0">
              <a:solidFill>
                <a:schemeClr val="bg1">
                  <a:lumMod val="75000"/>
                </a:schemeClr>
              </a:solidFill>
              <a:latin typeface="Arial" pitchFamily="34" charset="0"/>
            </a:endParaRPr>
          </a:p>
          <a:p>
            <a:pPr algn="ctr" eaLnBrk="1" hangingPunct="1">
              <a:lnSpc>
                <a:spcPct val="150000"/>
              </a:lnSpc>
            </a:pPr>
            <a:r>
              <a:rPr lang="de-DE" sz="3200" dirty="0" smtClean="0">
                <a:solidFill>
                  <a:schemeClr val="bg1">
                    <a:lumMod val="75000"/>
                  </a:schemeClr>
                </a:solidFill>
                <a:latin typeface="Arial" pitchFamily="34" charset="0"/>
              </a:rPr>
              <a:t>4.) </a:t>
            </a:r>
            <a:r>
              <a:rPr lang="de-DE" sz="3200" dirty="0" err="1" smtClean="0">
                <a:solidFill>
                  <a:schemeClr val="bg1">
                    <a:lumMod val="75000"/>
                  </a:schemeClr>
                </a:solidFill>
                <a:latin typeface="Arial" pitchFamily="34" charset="0"/>
              </a:rPr>
              <a:t>Patients</a:t>
            </a:r>
            <a:endParaRPr lang="de-DE" sz="3200" dirty="0" smtClean="0">
              <a:solidFill>
                <a:schemeClr val="bg1">
                  <a:lumMod val="75000"/>
                </a:schemeClr>
              </a:solidFill>
              <a:latin typeface="Arial" pitchFamily="34" charset="0"/>
            </a:endParaRPr>
          </a:p>
          <a:p>
            <a:pPr algn="ctr" eaLnBrk="1" hangingPunct="1">
              <a:lnSpc>
                <a:spcPct val="150000"/>
              </a:lnSpc>
            </a:pPr>
            <a:r>
              <a:rPr lang="de-DE" sz="3200" dirty="0" smtClean="0">
                <a:solidFill>
                  <a:schemeClr val="tx1">
                    <a:lumMod val="75000"/>
                  </a:schemeClr>
                </a:solidFill>
                <a:latin typeface="Arial" pitchFamily="34" charset="0"/>
              </a:rPr>
              <a:t>5.) Patience</a:t>
            </a:r>
            <a:endParaRPr lang="de-DE" sz="2400" dirty="0">
              <a:solidFill>
                <a:schemeClr val="tx1">
                  <a:lumMod val="75000"/>
                </a:schemeClr>
              </a:solidFill>
              <a:latin typeface="Arial" pitchFamily="34" charset="0"/>
            </a:endParaRPr>
          </a:p>
        </p:txBody>
      </p:sp>
      <p:sp>
        <p:nvSpPr>
          <p:cNvPr id="6" name="Text Box 8"/>
          <p:cNvSpPr txBox="1">
            <a:spLocks noChangeArrowheads="1"/>
          </p:cNvSpPr>
          <p:nvPr/>
        </p:nvSpPr>
        <p:spPr bwMode="auto">
          <a:xfrm>
            <a:off x="1475656" y="15007"/>
            <a:ext cx="62382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Times New Roman" pitchFamily="18" charset="0"/>
              </a:defRPr>
            </a:lvl1pPr>
            <a:lvl2pPr marL="742950" indent="-285750">
              <a:defRPr sz="900">
                <a:solidFill>
                  <a:schemeClr val="tx1"/>
                </a:solidFill>
                <a:latin typeface="Times New Roman" pitchFamily="18" charset="0"/>
              </a:defRPr>
            </a:lvl2pPr>
            <a:lvl3pPr marL="1143000" indent="-228600">
              <a:defRPr sz="900">
                <a:solidFill>
                  <a:schemeClr val="tx1"/>
                </a:solidFill>
                <a:latin typeface="Times New Roman" pitchFamily="18" charset="0"/>
              </a:defRPr>
            </a:lvl3pPr>
            <a:lvl4pPr marL="1600200" indent="-228600">
              <a:defRPr sz="900">
                <a:solidFill>
                  <a:schemeClr val="tx1"/>
                </a:solidFill>
                <a:latin typeface="Times New Roman" pitchFamily="18" charset="0"/>
              </a:defRPr>
            </a:lvl4pPr>
            <a:lvl5pPr marL="2057400" indent="-228600">
              <a:defRPr sz="900">
                <a:solidFill>
                  <a:schemeClr val="tx1"/>
                </a:solidFill>
                <a:latin typeface="Times New Roman" pitchFamily="18" charset="0"/>
              </a:defRPr>
            </a:lvl5pPr>
            <a:lvl6pPr marL="2514600" indent="-228600" eaLnBrk="0" fontAlgn="base" hangingPunct="0">
              <a:spcBef>
                <a:spcPct val="0"/>
              </a:spcBef>
              <a:spcAft>
                <a:spcPct val="0"/>
              </a:spcAft>
              <a:defRPr sz="900">
                <a:solidFill>
                  <a:schemeClr val="tx1"/>
                </a:solidFill>
                <a:latin typeface="Times New Roman" pitchFamily="18" charset="0"/>
              </a:defRPr>
            </a:lvl6pPr>
            <a:lvl7pPr marL="2971800" indent="-228600" eaLnBrk="0" fontAlgn="base" hangingPunct="0">
              <a:spcBef>
                <a:spcPct val="0"/>
              </a:spcBef>
              <a:spcAft>
                <a:spcPct val="0"/>
              </a:spcAft>
              <a:defRPr sz="900">
                <a:solidFill>
                  <a:schemeClr val="tx1"/>
                </a:solidFill>
                <a:latin typeface="Times New Roman" pitchFamily="18" charset="0"/>
              </a:defRPr>
            </a:lvl7pPr>
            <a:lvl8pPr marL="3429000" indent="-228600" eaLnBrk="0" fontAlgn="base" hangingPunct="0">
              <a:spcBef>
                <a:spcPct val="0"/>
              </a:spcBef>
              <a:spcAft>
                <a:spcPct val="0"/>
              </a:spcAft>
              <a:defRPr sz="900">
                <a:solidFill>
                  <a:schemeClr val="tx1"/>
                </a:solidFill>
                <a:latin typeface="Times New Roman" pitchFamily="18" charset="0"/>
              </a:defRPr>
            </a:lvl8pPr>
            <a:lvl9pPr marL="3886200" indent="-228600" eaLnBrk="0" fontAlgn="base" hangingPunct="0">
              <a:spcBef>
                <a:spcPct val="0"/>
              </a:spcBef>
              <a:spcAft>
                <a:spcPct val="0"/>
              </a:spcAft>
              <a:defRPr sz="900">
                <a:solidFill>
                  <a:schemeClr val="tx1"/>
                </a:solidFill>
                <a:latin typeface="Times New Roman" pitchFamily="18" charset="0"/>
              </a:defRPr>
            </a:lvl9pPr>
          </a:lstStyle>
          <a:p>
            <a:pPr eaLnBrk="1" hangingPunct="1"/>
            <a:r>
              <a:rPr lang="de-DE" sz="2400" dirty="0" err="1" smtClean="0">
                <a:solidFill>
                  <a:srgbClr val="000000"/>
                </a:solidFill>
                <a:latin typeface="Calibri" pitchFamily="34" charset="0"/>
                <a:cs typeface="Arial" pitchFamily="34" charset="0"/>
              </a:rPr>
              <a:t>How</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to</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start</a:t>
            </a:r>
            <a:r>
              <a:rPr lang="de-DE" sz="2400" dirty="0" smtClean="0">
                <a:solidFill>
                  <a:srgbClr val="000000"/>
                </a:solidFill>
                <a:latin typeface="Calibri" pitchFamily="34" charset="0"/>
                <a:cs typeface="Arial" pitchFamily="34" charset="0"/>
              </a:rPr>
              <a:t> an </a:t>
            </a:r>
            <a:r>
              <a:rPr lang="de-DE" sz="2400" dirty="0" err="1" smtClean="0">
                <a:solidFill>
                  <a:srgbClr val="000000"/>
                </a:solidFill>
                <a:latin typeface="Calibri" pitchFamily="34" charset="0"/>
                <a:cs typeface="Arial" pitchFamily="34" charset="0"/>
              </a:rPr>
              <a:t>Electrophysiology</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iCMR</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program</a:t>
            </a:r>
            <a:endParaRPr lang="de-DE" sz="2400" dirty="0">
              <a:solidFill>
                <a:srgbClr val="000000"/>
              </a:solidFill>
              <a:latin typeface="Calibri" pitchFamily="34" charset="0"/>
              <a:cs typeface="Arial" pitchFamily="34" charset="0"/>
            </a:endParaRPr>
          </a:p>
        </p:txBody>
      </p:sp>
    </p:spTree>
    <p:extLst>
      <p:ext uri="{BB962C8B-B14F-4D97-AF65-F5344CB8AC3E}">
        <p14:creationId xmlns:p14="http://schemas.microsoft.com/office/powerpoint/2010/main" val="3742111926"/>
      </p:ext>
    </p:extLst>
  </p:cSld>
  <p:clrMapOvr>
    <a:masterClrMapping/>
  </p:clrMapOvr>
  <p:transition spd="slow">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el 1"/>
          <p:cNvSpPr>
            <a:spLocks noGrp="1"/>
          </p:cNvSpPr>
          <p:nvPr>
            <p:ph type="title"/>
          </p:nvPr>
        </p:nvSpPr>
        <p:spPr>
          <a:xfrm>
            <a:off x="457200" y="707356"/>
            <a:ext cx="8229600" cy="633412"/>
          </a:xfrm>
        </p:spPr>
        <p:txBody>
          <a:bodyPr/>
          <a:lstStyle/>
          <a:p>
            <a:pPr eaLnBrk="1" hangingPunct="1"/>
            <a:r>
              <a:rPr lang="de-DE" altLang="de-DE" dirty="0" smtClean="0"/>
              <a:t>Passive Tracking - Interactive </a:t>
            </a:r>
            <a:r>
              <a:rPr lang="de-DE" altLang="de-DE" dirty="0" err="1" smtClean="0"/>
              <a:t>RealTime</a:t>
            </a:r>
            <a:r>
              <a:rPr lang="de-DE" altLang="de-DE" dirty="0" smtClean="0"/>
              <a:t> CMR</a:t>
            </a:r>
          </a:p>
        </p:txBody>
      </p:sp>
      <p:pic>
        <p:nvPicPr>
          <p:cNvPr id="3" name="Pig_EPU02_iSuite_realtime_IM_1512-1.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261938" y="1916113"/>
            <a:ext cx="3452812" cy="34544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pic>
        <p:nvPicPr>
          <p:cNvPr id="4" name="Pig_EPU_02_WIP confirmation_3NSA SENSE.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extLst>
              <a:ext uri="{28A0092B-C50C-407E-A947-70E740481C1C}">
                <a14:useLocalDpi xmlns:a14="http://schemas.microsoft.com/office/drawing/2010/main" val="0"/>
              </a:ext>
            </a:extLst>
          </a:blip>
          <a:srcRect/>
          <a:stretch>
            <a:fillRect/>
          </a:stretch>
        </p:blipFill>
        <p:spPr bwMode="auto">
          <a:xfrm>
            <a:off x="3892550" y="1916113"/>
            <a:ext cx="5072063" cy="34544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
        <p:nvSpPr>
          <p:cNvPr id="3077" name="Rechteck 4"/>
          <p:cNvSpPr>
            <a:spLocks noChangeArrowheads="1"/>
          </p:cNvSpPr>
          <p:nvPr/>
        </p:nvSpPr>
        <p:spPr bwMode="auto">
          <a:xfrm>
            <a:off x="339725" y="1520825"/>
            <a:ext cx="32972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de-DE" altLang="de-DE" sz="1800">
                <a:solidFill>
                  <a:prstClr val="black"/>
                </a:solidFill>
              </a:rPr>
              <a:t>Passive Catheter Visualization</a:t>
            </a:r>
          </a:p>
        </p:txBody>
      </p:sp>
      <p:sp>
        <p:nvSpPr>
          <p:cNvPr id="3078" name="Rechteck 5"/>
          <p:cNvSpPr>
            <a:spLocks noChangeArrowheads="1"/>
          </p:cNvSpPr>
          <p:nvPr/>
        </p:nvSpPr>
        <p:spPr bwMode="auto">
          <a:xfrm>
            <a:off x="339725" y="5435600"/>
            <a:ext cx="3314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de-DE" altLang="de-DE" sz="1800">
                <a:solidFill>
                  <a:prstClr val="black"/>
                </a:solidFill>
              </a:rPr>
              <a:t>RealTime CMR ("fluoroscopy")</a:t>
            </a:r>
          </a:p>
        </p:txBody>
      </p:sp>
      <p:sp>
        <p:nvSpPr>
          <p:cNvPr id="3079" name="Rechteck 6"/>
          <p:cNvSpPr>
            <a:spLocks noChangeArrowheads="1"/>
          </p:cNvSpPr>
          <p:nvPr/>
        </p:nvSpPr>
        <p:spPr bwMode="auto">
          <a:xfrm>
            <a:off x="3933453" y="5435600"/>
            <a:ext cx="51315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de-DE" altLang="de-DE" sz="1800" dirty="0">
                <a:solidFill>
                  <a:prstClr val="black"/>
                </a:solidFill>
              </a:rPr>
              <a:t>High Resolution </a:t>
            </a:r>
            <a:r>
              <a:rPr lang="de-DE" altLang="de-DE" sz="1800" dirty="0" err="1">
                <a:solidFill>
                  <a:prstClr val="black"/>
                </a:solidFill>
              </a:rPr>
              <a:t>Cine</a:t>
            </a:r>
            <a:r>
              <a:rPr lang="de-DE" altLang="de-DE" sz="1800" dirty="0">
                <a:solidFill>
                  <a:prstClr val="black"/>
                </a:solidFill>
              </a:rPr>
              <a:t> CMR ("</a:t>
            </a:r>
            <a:r>
              <a:rPr lang="de-DE" altLang="de-DE" sz="1800" dirty="0" err="1" smtClean="0">
                <a:solidFill>
                  <a:prstClr val="black"/>
                </a:solidFill>
              </a:rPr>
              <a:t>confirmation</a:t>
            </a:r>
            <a:r>
              <a:rPr lang="de-DE" altLang="de-DE" sz="1800" dirty="0" smtClean="0">
                <a:solidFill>
                  <a:prstClr val="black"/>
                </a:solidFill>
              </a:rPr>
              <a:t> </a:t>
            </a:r>
            <a:r>
              <a:rPr lang="de-DE" altLang="de-DE" sz="1800" dirty="0" err="1" smtClean="0">
                <a:solidFill>
                  <a:prstClr val="black"/>
                </a:solidFill>
              </a:rPr>
              <a:t>scan</a:t>
            </a:r>
            <a:r>
              <a:rPr lang="de-DE" altLang="de-DE" sz="1800" dirty="0" smtClean="0">
                <a:solidFill>
                  <a:prstClr val="black"/>
                </a:solidFill>
              </a:rPr>
              <a:t>")</a:t>
            </a:r>
            <a:endParaRPr lang="de-DE" altLang="de-DE" sz="1800" dirty="0">
              <a:solidFill>
                <a:prstClr val="black"/>
              </a:solidFill>
            </a:endParaRPr>
          </a:p>
        </p:txBody>
      </p:sp>
      <p:sp>
        <p:nvSpPr>
          <p:cNvPr id="8" name="Text Box 5"/>
          <p:cNvSpPr txBox="1">
            <a:spLocks noChangeArrowheads="1"/>
          </p:cNvSpPr>
          <p:nvPr/>
        </p:nvSpPr>
        <p:spPr bwMode="auto">
          <a:xfrm>
            <a:off x="6929438" y="6381750"/>
            <a:ext cx="22510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de-DE" altLang="en-US" sz="1200" b="1" i="1" dirty="0" smtClean="0">
                <a:solidFill>
                  <a:prstClr val="black"/>
                </a:solidFill>
                <a:latin typeface="Arial" panose="020B0604020202020204" pitchFamily="34" charset="0"/>
                <a:ea typeface="Arial Unicode MS" panose="020B0604020202020204" pitchFamily="34" charset="-128"/>
                <a:cs typeface="Arial Unicode MS" panose="020B0604020202020204" pitchFamily="34" charset="-128"/>
              </a:rPr>
              <a:t>Images:</a:t>
            </a:r>
          </a:p>
          <a:p>
            <a:r>
              <a:rPr lang="de-DE" altLang="en-US" sz="1200" b="1" i="1" dirty="0" err="1" smtClean="0">
                <a:solidFill>
                  <a:prstClr val="black"/>
                </a:solidFill>
                <a:latin typeface="Arial" panose="020B0604020202020204" pitchFamily="34" charset="0"/>
                <a:ea typeface="Arial Unicode MS" panose="020B0604020202020204" pitchFamily="34" charset="-128"/>
                <a:cs typeface="Arial Unicode MS" panose="020B0604020202020204" pitchFamily="34" charset="-128"/>
              </a:rPr>
              <a:t>iCMR</a:t>
            </a:r>
            <a:r>
              <a:rPr lang="de-DE" altLang="en-US" sz="1200" b="1" i="1" dirty="0" smtClean="0">
                <a:solidFill>
                  <a:prstClr val="black"/>
                </a:solidFill>
                <a:latin typeface="Arial" panose="020B0604020202020204" pitchFamily="34" charset="0"/>
                <a:ea typeface="Arial Unicode MS" panose="020B0604020202020204" pitchFamily="34" charset="-128"/>
                <a:cs typeface="Arial Unicode MS" panose="020B0604020202020204" pitchFamily="34" charset="-128"/>
              </a:rPr>
              <a:t> Heart Center Leipzig</a:t>
            </a:r>
            <a:endParaRPr lang="de-DE" altLang="en-US" sz="1200" b="1" i="1" dirty="0">
              <a:solidFill>
                <a:prstClr val="black"/>
              </a:solidFill>
              <a:latin typeface="Arial" panose="020B0604020202020204" pitchFamily="34" charset="0"/>
              <a:ea typeface="Arial Unicode MS" panose="020B0604020202020204" pitchFamily="34" charset="-128"/>
              <a:cs typeface="Arial Unicode MS" panose="020B0604020202020204" pitchFamily="34" charset="-128"/>
            </a:endParaRPr>
          </a:p>
        </p:txBody>
      </p:sp>
      <p:sp>
        <p:nvSpPr>
          <p:cNvPr id="9" name="Line 4"/>
          <p:cNvSpPr>
            <a:spLocks noChangeShapeType="1"/>
          </p:cNvSpPr>
          <p:nvPr/>
        </p:nvSpPr>
        <p:spPr bwMode="auto">
          <a:xfrm>
            <a:off x="609600" y="549275"/>
            <a:ext cx="7924800"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de-DE">
              <a:solidFill>
                <a:srgbClr val="FFFFFF"/>
              </a:solidFill>
            </a:endParaRPr>
          </a:p>
        </p:txBody>
      </p:sp>
      <p:sp>
        <p:nvSpPr>
          <p:cNvPr id="12" name="Text Box 8"/>
          <p:cNvSpPr txBox="1">
            <a:spLocks noChangeArrowheads="1"/>
          </p:cNvSpPr>
          <p:nvPr/>
        </p:nvSpPr>
        <p:spPr bwMode="auto">
          <a:xfrm>
            <a:off x="1475656" y="15007"/>
            <a:ext cx="62382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Times New Roman" pitchFamily="18" charset="0"/>
              </a:defRPr>
            </a:lvl1pPr>
            <a:lvl2pPr marL="742950" indent="-285750">
              <a:defRPr sz="900">
                <a:solidFill>
                  <a:schemeClr val="tx1"/>
                </a:solidFill>
                <a:latin typeface="Times New Roman" pitchFamily="18" charset="0"/>
              </a:defRPr>
            </a:lvl2pPr>
            <a:lvl3pPr marL="1143000" indent="-228600">
              <a:defRPr sz="900">
                <a:solidFill>
                  <a:schemeClr val="tx1"/>
                </a:solidFill>
                <a:latin typeface="Times New Roman" pitchFamily="18" charset="0"/>
              </a:defRPr>
            </a:lvl3pPr>
            <a:lvl4pPr marL="1600200" indent="-228600">
              <a:defRPr sz="900">
                <a:solidFill>
                  <a:schemeClr val="tx1"/>
                </a:solidFill>
                <a:latin typeface="Times New Roman" pitchFamily="18" charset="0"/>
              </a:defRPr>
            </a:lvl4pPr>
            <a:lvl5pPr marL="2057400" indent="-228600">
              <a:defRPr sz="900">
                <a:solidFill>
                  <a:schemeClr val="tx1"/>
                </a:solidFill>
                <a:latin typeface="Times New Roman" pitchFamily="18" charset="0"/>
              </a:defRPr>
            </a:lvl5pPr>
            <a:lvl6pPr marL="2514600" indent="-228600" eaLnBrk="0" fontAlgn="base" hangingPunct="0">
              <a:spcBef>
                <a:spcPct val="0"/>
              </a:spcBef>
              <a:spcAft>
                <a:spcPct val="0"/>
              </a:spcAft>
              <a:defRPr sz="900">
                <a:solidFill>
                  <a:schemeClr val="tx1"/>
                </a:solidFill>
                <a:latin typeface="Times New Roman" pitchFamily="18" charset="0"/>
              </a:defRPr>
            </a:lvl6pPr>
            <a:lvl7pPr marL="2971800" indent="-228600" eaLnBrk="0" fontAlgn="base" hangingPunct="0">
              <a:spcBef>
                <a:spcPct val="0"/>
              </a:spcBef>
              <a:spcAft>
                <a:spcPct val="0"/>
              </a:spcAft>
              <a:defRPr sz="900">
                <a:solidFill>
                  <a:schemeClr val="tx1"/>
                </a:solidFill>
                <a:latin typeface="Times New Roman" pitchFamily="18" charset="0"/>
              </a:defRPr>
            </a:lvl7pPr>
            <a:lvl8pPr marL="3429000" indent="-228600" eaLnBrk="0" fontAlgn="base" hangingPunct="0">
              <a:spcBef>
                <a:spcPct val="0"/>
              </a:spcBef>
              <a:spcAft>
                <a:spcPct val="0"/>
              </a:spcAft>
              <a:defRPr sz="900">
                <a:solidFill>
                  <a:schemeClr val="tx1"/>
                </a:solidFill>
                <a:latin typeface="Times New Roman" pitchFamily="18" charset="0"/>
              </a:defRPr>
            </a:lvl8pPr>
            <a:lvl9pPr marL="3886200" indent="-228600" eaLnBrk="0" fontAlgn="base" hangingPunct="0">
              <a:spcBef>
                <a:spcPct val="0"/>
              </a:spcBef>
              <a:spcAft>
                <a:spcPct val="0"/>
              </a:spcAft>
              <a:defRPr sz="900">
                <a:solidFill>
                  <a:schemeClr val="tx1"/>
                </a:solidFill>
                <a:latin typeface="Times New Roman" pitchFamily="18" charset="0"/>
              </a:defRPr>
            </a:lvl9pPr>
          </a:lstStyle>
          <a:p>
            <a:pPr eaLnBrk="1" hangingPunct="1"/>
            <a:r>
              <a:rPr lang="de-DE" sz="2400" dirty="0" err="1" smtClean="0">
                <a:solidFill>
                  <a:srgbClr val="000000"/>
                </a:solidFill>
                <a:latin typeface="Calibri" pitchFamily="34" charset="0"/>
                <a:cs typeface="Arial" pitchFamily="34" charset="0"/>
              </a:rPr>
              <a:t>How</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to</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start</a:t>
            </a:r>
            <a:r>
              <a:rPr lang="de-DE" sz="2400" dirty="0" smtClean="0">
                <a:solidFill>
                  <a:srgbClr val="000000"/>
                </a:solidFill>
                <a:latin typeface="Calibri" pitchFamily="34" charset="0"/>
                <a:cs typeface="Arial" pitchFamily="34" charset="0"/>
              </a:rPr>
              <a:t> an </a:t>
            </a:r>
            <a:r>
              <a:rPr lang="de-DE" sz="2400" dirty="0" err="1" smtClean="0">
                <a:solidFill>
                  <a:srgbClr val="000000"/>
                </a:solidFill>
                <a:latin typeface="Calibri" pitchFamily="34" charset="0"/>
                <a:cs typeface="Arial" pitchFamily="34" charset="0"/>
              </a:rPr>
              <a:t>Electrophysiology</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iCMR</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program</a:t>
            </a:r>
            <a:endParaRPr lang="de-DE" sz="2400" dirty="0">
              <a:solidFill>
                <a:srgbClr val="000000"/>
              </a:solidFill>
              <a:latin typeface="Calibri" pitchFamily="34" charset="0"/>
              <a:cs typeface="Arial" pitchFamily="34" charset="0"/>
            </a:endParaRPr>
          </a:p>
        </p:txBody>
      </p:sp>
    </p:spTree>
    <p:extLst>
      <p:ext uri="{BB962C8B-B14F-4D97-AF65-F5344CB8AC3E}">
        <p14:creationId xmlns:p14="http://schemas.microsoft.com/office/powerpoint/2010/main" val="26691694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30125" fill="hold"/>
                                        <p:tgtEl>
                                          <p:spTgt spid="3"/>
                                        </p:tgtEl>
                                      </p:cBhvr>
                                    </p:cmd>
                                  </p:childTnLst>
                                </p:cTn>
                              </p:par>
                            </p:childTnLst>
                          </p:cTn>
                        </p:par>
                        <p:par>
                          <p:cTn id="7" fill="hold" nodeType="afterGroup">
                            <p:stCondLst>
                              <p:cond delay="30125"/>
                            </p:stCondLst>
                            <p:childTnLst>
                              <p:par>
                                <p:cTn id="8" presetID="1" presetClass="mediacall" presetSubtype="0" fill="hold" nodeType="afterEffect">
                                  <p:stCondLst>
                                    <p:cond delay="0"/>
                                  </p:stCondLst>
                                  <p:childTnLst>
                                    <p:cmd type="call" cmd="playFrom(0.0)">
                                      <p:cBhvr>
                                        <p:cTn id="9" dur="13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4"/>
                </p:tgtEl>
              </p:cMediaNode>
            </p:video>
            <p:video>
              <p:cMediaNode vol="80000">
                <p:cTn id="11" fill="remove" display="0">
                  <p:stCondLst>
                    <p:cond delay="indefinite"/>
                  </p:stCondLst>
                </p:cTn>
                <p:tgtEl>
                  <p:spTgt spid="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779364"/>
            <a:ext cx="8229600" cy="633412"/>
          </a:xfrm>
        </p:spPr>
        <p:txBody>
          <a:bodyPr/>
          <a:lstStyle/>
          <a:p>
            <a:r>
              <a:rPr lang="de-DE" b="0" dirty="0" smtClean="0"/>
              <a:t>Passive Tracking RA &amp; </a:t>
            </a:r>
            <a:r>
              <a:rPr lang="de-DE" b="0" dirty="0" err="1" smtClean="0"/>
              <a:t>transseptal</a:t>
            </a:r>
            <a:r>
              <a:rPr lang="de-DE" b="0" dirty="0" smtClean="0"/>
              <a:t> LA</a:t>
            </a:r>
            <a:endParaRPr lang="de-DE" b="0" dirty="0"/>
          </a:p>
        </p:txBody>
      </p:sp>
      <p:pic>
        <p:nvPicPr>
          <p:cNvPr id="3" name="PassiveCath_RAandTransseptalLA.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lum contrast="-20000"/>
          </a:blip>
          <a:stretch>
            <a:fillRect/>
          </a:stretch>
        </p:blipFill>
        <p:spPr>
          <a:xfrm>
            <a:off x="467544" y="1772816"/>
            <a:ext cx="8208912" cy="410445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 Box 5"/>
          <p:cNvSpPr txBox="1">
            <a:spLocks noChangeArrowheads="1"/>
          </p:cNvSpPr>
          <p:nvPr/>
        </p:nvSpPr>
        <p:spPr bwMode="auto">
          <a:xfrm>
            <a:off x="6929438" y="6381750"/>
            <a:ext cx="22510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de-DE" altLang="en-US" sz="1200" b="1" i="1" dirty="0" smtClean="0">
                <a:solidFill>
                  <a:prstClr val="black"/>
                </a:solidFill>
                <a:latin typeface="Arial" panose="020B0604020202020204" pitchFamily="34" charset="0"/>
                <a:ea typeface="Arial Unicode MS" panose="020B0604020202020204" pitchFamily="34" charset="-128"/>
                <a:cs typeface="Arial Unicode MS" panose="020B0604020202020204" pitchFamily="34" charset="-128"/>
              </a:rPr>
              <a:t>Images:</a:t>
            </a:r>
          </a:p>
          <a:p>
            <a:r>
              <a:rPr lang="de-DE" altLang="en-US" sz="1200" b="1" i="1" dirty="0" err="1" smtClean="0">
                <a:solidFill>
                  <a:prstClr val="black"/>
                </a:solidFill>
                <a:latin typeface="Arial" panose="020B0604020202020204" pitchFamily="34" charset="0"/>
                <a:ea typeface="Arial Unicode MS" panose="020B0604020202020204" pitchFamily="34" charset="-128"/>
                <a:cs typeface="Arial Unicode MS" panose="020B0604020202020204" pitchFamily="34" charset="-128"/>
              </a:rPr>
              <a:t>iCMR</a:t>
            </a:r>
            <a:r>
              <a:rPr lang="de-DE" altLang="en-US" sz="1200" b="1" i="1" dirty="0" smtClean="0">
                <a:solidFill>
                  <a:prstClr val="black"/>
                </a:solidFill>
                <a:latin typeface="Arial" panose="020B0604020202020204" pitchFamily="34" charset="0"/>
                <a:ea typeface="Arial Unicode MS" panose="020B0604020202020204" pitchFamily="34" charset="-128"/>
                <a:cs typeface="Arial Unicode MS" panose="020B0604020202020204" pitchFamily="34" charset="-128"/>
              </a:rPr>
              <a:t> Heart Center Leipzig</a:t>
            </a:r>
            <a:endParaRPr lang="de-DE" altLang="en-US" sz="1200" b="1" i="1" dirty="0">
              <a:solidFill>
                <a:prstClr val="black"/>
              </a:solidFill>
              <a:latin typeface="Arial" panose="020B0604020202020204" pitchFamily="34" charset="0"/>
              <a:ea typeface="Arial Unicode MS" panose="020B0604020202020204" pitchFamily="34" charset="-128"/>
              <a:cs typeface="Arial Unicode MS" panose="020B0604020202020204" pitchFamily="34" charset="-128"/>
            </a:endParaRPr>
          </a:p>
        </p:txBody>
      </p:sp>
      <p:sp>
        <p:nvSpPr>
          <p:cNvPr id="8" name="Line 4"/>
          <p:cNvSpPr>
            <a:spLocks noChangeShapeType="1"/>
          </p:cNvSpPr>
          <p:nvPr/>
        </p:nvSpPr>
        <p:spPr bwMode="auto">
          <a:xfrm>
            <a:off x="609600" y="549275"/>
            <a:ext cx="7924800"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de-DE">
              <a:solidFill>
                <a:srgbClr val="FFFFFF"/>
              </a:solidFill>
            </a:endParaRPr>
          </a:p>
        </p:txBody>
      </p:sp>
      <p:sp>
        <p:nvSpPr>
          <p:cNvPr id="7" name="Text Box 8"/>
          <p:cNvSpPr txBox="1">
            <a:spLocks noChangeArrowheads="1"/>
          </p:cNvSpPr>
          <p:nvPr/>
        </p:nvSpPr>
        <p:spPr bwMode="auto">
          <a:xfrm>
            <a:off x="1475656" y="15007"/>
            <a:ext cx="62382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Times New Roman" pitchFamily="18" charset="0"/>
              </a:defRPr>
            </a:lvl1pPr>
            <a:lvl2pPr marL="742950" indent="-285750">
              <a:defRPr sz="900">
                <a:solidFill>
                  <a:schemeClr val="tx1"/>
                </a:solidFill>
                <a:latin typeface="Times New Roman" pitchFamily="18" charset="0"/>
              </a:defRPr>
            </a:lvl2pPr>
            <a:lvl3pPr marL="1143000" indent="-228600">
              <a:defRPr sz="900">
                <a:solidFill>
                  <a:schemeClr val="tx1"/>
                </a:solidFill>
                <a:latin typeface="Times New Roman" pitchFamily="18" charset="0"/>
              </a:defRPr>
            </a:lvl3pPr>
            <a:lvl4pPr marL="1600200" indent="-228600">
              <a:defRPr sz="900">
                <a:solidFill>
                  <a:schemeClr val="tx1"/>
                </a:solidFill>
                <a:latin typeface="Times New Roman" pitchFamily="18" charset="0"/>
              </a:defRPr>
            </a:lvl4pPr>
            <a:lvl5pPr marL="2057400" indent="-228600">
              <a:defRPr sz="900">
                <a:solidFill>
                  <a:schemeClr val="tx1"/>
                </a:solidFill>
                <a:latin typeface="Times New Roman" pitchFamily="18" charset="0"/>
              </a:defRPr>
            </a:lvl5pPr>
            <a:lvl6pPr marL="2514600" indent="-228600" eaLnBrk="0" fontAlgn="base" hangingPunct="0">
              <a:spcBef>
                <a:spcPct val="0"/>
              </a:spcBef>
              <a:spcAft>
                <a:spcPct val="0"/>
              </a:spcAft>
              <a:defRPr sz="900">
                <a:solidFill>
                  <a:schemeClr val="tx1"/>
                </a:solidFill>
                <a:latin typeface="Times New Roman" pitchFamily="18" charset="0"/>
              </a:defRPr>
            </a:lvl6pPr>
            <a:lvl7pPr marL="2971800" indent="-228600" eaLnBrk="0" fontAlgn="base" hangingPunct="0">
              <a:spcBef>
                <a:spcPct val="0"/>
              </a:spcBef>
              <a:spcAft>
                <a:spcPct val="0"/>
              </a:spcAft>
              <a:defRPr sz="900">
                <a:solidFill>
                  <a:schemeClr val="tx1"/>
                </a:solidFill>
                <a:latin typeface="Times New Roman" pitchFamily="18" charset="0"/>
              </a:defRPr>
            </a:lvl7pPr>
            <a:lvl8pPr marL="3429000" indent="-228600" eaLnBrk="0" fontAlgn="base" hangingPunct="0">
              <a:spcBef>
                <a:spcPct val="0"/>
              </a:spcBef>
              <a:spcAft>
                <a:spcPct val="0"/>
              </a:spcAft>
              <a:defRPr sz="900">
                <a:solidFill>
                  <a:schemeClr val="tx1"/>
                </a:solidFill>
                <a:latin typeface="Times New Roman" pitchFamily="18" charset="0"/>
              </a:defRPr>
            </a:lvl8pPr>
            <a:lvl9pPr marL="3886200" indent="-228600" eaLnBrk="0" fontAlgn="base" hangingPunct="0">
              <a:spcBef>
                <a:spcPct val="0"/>
              </a:spcBef>
              <a:spcAft>
                <a:spcPct val="0"/>
              </a:spcAft>
              <a:defRPr sz="900">
                <a:solidFill>
                  <a:schemeClr val="tx1"/>
                </a:solidFill>
                <a:latin typeface="Times New Roman" pitchFamily="18" charset="0"/>
              </a:defRPr>
            </a:lvl9pPr>
          </a:lstStyle>
          <a:p>
            <a:pPr eaLnBrk="1" hangingPunct="1"/>
            <a:r>
              <a:rPr lang="de-DE" sz="2400" dirty="0" err="1" smtClean="0">
                <a:solidFill>
                  <a:srgbClr val="000000"/>
                </a:solidFill>
                <a:latin typeface="Calibri" pitchFamily="34" charset="0"/>
                <a:cs typeface="Arial" pitchFamily="34" charset="0"/>
              </a:rPr>
              <a:t>How</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to</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start</a:t>
            </a:r>
            <a:r>
              <a:rPr lang="de-DE" sz="2400" dirty="0" smtClean="0">
                <a:solidFill>
                  <a:srgbClr val="000000"/>
                </a:solidFill>
                <a:latin typeface="Calibri" pitchFamily="34" charset="0"/>
                <a:cs typeface="Arial" pitchFamily="34" charset="0"/>
              </a:rPr>
              <a:t> an </a:t>
            </a:r>
            <a:r>
              <a:rPr lang="de-DE" sz="2400" dirty="0" err="1" smtClean="0">
                <a:solidFill>
                  <a:srgbClr val="000000"/>
                </a:solidFill>
                <a:latin typeface="Calibri" pitchFamily="34" charset="0"/>
                <a:cs typeface="Arial" pitchFamily="34" charset="0"/>
              </a:rPr>
              <a:t>Electrophysiology</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iCMR</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program</a:t>
            </a:r>
            <a:endParaRPr lang="de-DE" sz="2400" dirty="0">
              <a:solidFill>
                <a:srgbClr val="000000"/>
              </a:solidFill>
              <a:latin typeface="Calibri" pitchFamily="34" charset="0"/>
              <a:cs typeface="Arial" pitchFamily="34" charset="0"/>
            </a:endParaRPr>
          </a:p>
        </p:txBody>
      </p:sp>
    </p:spTree>
    <p:extLst>
      <p:ext uri="{BB962C8B-B14F-4D97-AF65-F5344CB8AC3E}">
        <p14:creationId xmlns:p14="http://schemas.microsoft.com/office/powerpoint/2010/main" val="235019691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707356"/>
            <a:ext cx="8229600" cy="633412"/>
          </a:xfrm>
        </p:spPr>
        <p:txBody>
          <a:bodyPr/>
          <a:lstStyle/>
          <a:p>
            <a:r>
              <a:rPr lang="de-DE" b="0" dirty="0" smtClean="0"/>
              <a:t>Passive und </a:t>
            </a:r>
            <a:r>
              <a:rPr lang="de-DE" b="0" dirty="0" err="1" smtClean="0"/>
              <a:t>active</a:t>
            </a:r>
            <a:r>
              <a:rPr lang="de-DE" b="0" dirty="0" smtClean="0"/>
              <a:t> </a:t>
            </a:r>
            <a:r>
              <a:rPr lang="de-DE" b="0" dirty="0" err="1" smtClean="0"/>
              <a:t>tracking</a:t>
            </a:r>
            <a:r>
              <a:rPr lang="de-DE" b="0" dirty="0" smtClean="0"/>
              <a:t> in RV</a:t>
            </a:r>
            <a:endParaRPr lang="de-DE" b="0" dirty="0"/>
          </a:p>
        </p:txBody>
      </p:sp>
      <p:pic>
        <p:nvPicPr>
          <p:cNvPr id="3" name="RVpassivePositioning_ActiveTipFollows1024.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38659" y="1555220"/>
            <a:ext cx="7721773" cy="482610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Text Box 5"/>
          <p:cNvSpPr txBox="1">
            <a:spLocks noChangeArrowheads="1"/>
          </p:cNvSpPr>
          <p:nvPr/>
        </p:nvSpPr>
        <p:spPr bwMode="auto">
          <a:xfrm>
            <a:off x="6929438" y="6381750"/>
            <a:ext cx="22510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de-DE" altLang="en-US" sz="1200" b="1" i="1" dirty="0" smtClean="0">
                <a:solidFill>
                  <a:prstClr val="black"/>
                </a:solidFill>
                <a:latin typeface="Arial" panose="020B0604020202020204" pitchFamily="34" charset="0"/>
                <a:ea typeface="Arial Unicode MS" panose="020B0604020202020204" pitchFamily="34" charset="-128"/>
                <a:cs typeface="Arial Unicode MS" panose="020B0604020202020204" pitchFamily="34" charset="-128"/>
              </a:rPr>
              <a:t>Images:</a:t>
            </a:r>
          </a:p>
          <a:p>
            <a:r>
              <a:rPr lang="de-DE" altLang="en-US" sz="1200" b="1" i="1" dirty="0" err="1" smtClean="0">
                <a:solidFill>
                  <a:prstClr val="black"/>
                </a:solidFill>
                <a:latin typeface="Arial" panose="020B0604020202020204" pitchFamily="34" charset="0"/>
                <a:ea typeface="Arial Unicode MS" panose="020B0604020202020204" pitchFamily="34" charset="-128"/>
                <a:cs typeface="Arial Unicode MS" panose="020B0604020202020204" pitchFamily="34" charset="-128"/>
              </a:rPr>
              <a:t>iCMR</a:t>
            </a:r>
            <a:r>
              <a:rPr lang="de-DE" altLang="en-US" sz="1200" b="1" i="1" dirty="0" smtClean="0">
                <a:solidFill>
                  <a:prstClr val="black"/>
                </a:solidFill>
                <a:latin typeface="Arial" panose="020B0604020202020204" pitchFamily="34" charset="0"/>
                <a:ea typeface="Arial Unicode MS" panose="020B0604020202020204" pitchFamily="34" charset="-128"/>
                <a:cs typeface="Arial Unicode MS" panose="020B0604020202020204" pitchFamily="34" charset="-128"/>
              </a:rPr>
              <a:t> Heart Center Leipzig</a:t>
            </a:r>
            <a:endParaRPr lang="de-DE" altLang="en-US" sz="1200" b="1" i="1" dirty="0">
              <a:solidFill>
                <a:prstClr val="black"/>
              </a:solidFill>
              <a:latin typeface="Arial" panose="020B0604020202020204" pitchFamily="34" charset="0"/>
              <a:ea typeface="Arial Unicode MS" panose="020B0604020202020204" pitchFamily="34" charset="-128"/>
              <a:cs typeface="Arial Unicode MS" panose="020B0604020202020204" pitchFamily="34" charset="-128"/>
            </a:endParaRPr>
          </a:p>
        </p:txBody>
      </p:sp>
      <p:sp>
        <p:nvSpPr>
          <p:cNvPr id="5" name="Line 4"/>
          <p:cNvSpPr>
            <a:spLocks noChangeShapeType="1"/>
          </p:cNvSpPr>
          <p:nvPr/>
        </p:nvSpPr>
        <p:spPr bwMode="auto">
          <a:xfrm>
            <a:off x="609600" y="549275"/>
            <a:ext cx="7924800"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de-DE">
              <a:solidFill>
                <a:srgbClr val="FFFFFF"/>
              </a:solidFill>
            </a:endParaRPr>
          </a:p>
        </p:txBody>
      </p:sp>
      <p:sp>
        <p:nvSpPr>
          <p:cNvPr id="9" name="Text Box 8"/>
          <p:cNvSpPr txBox="1">
            <a:spLocks noChangeArrowheads="1"/>
          </p:cNvSpPr>
          <p:nvPr/>
        </p:nvSpPr>
        <p:spPr bwMode="auto">
          <a:xfrm>
            <a:off x="1475656" y="15007"/>
            <a:ext cx="62382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Times New Roman" pitchFamily="18" charset="0"/>
              </a:defRPr>
            </a:lvl1pPr>
            <a:lvl2pPr marL="742950" indent="-285750">
              <a:defRPr sz="900">
                <a:solidFill>
                  <a:schemeClr val="tx1"/>
                </a:solidFill>
                <a:latin typeface="Times New Roman" pitchFamily="18" charset="0"/>
              </a:defRPr>
            </a:lvl2pPr>
            <a:lvl3pPr marL="1143000" indent="-228600">
              <a:defRPr sz="900">
                <a:solidFill>
                  <a:schemeClr val="tx1"/>
                </a:solidFill>
                <a:latin typeface="Times New Roman" pitchFamily="18" charset="0"/>
              </a:defRPr>
            </a:lvl3pPr>
            <a:lvl4pPr marL="1600200" indent="-228600">
              <a:defRPr sz="900">
                <a:solidFill>
                  <a:schemeClr val="tx1"/>
                </a:solidFill>
                <a:latin typeface="Times New Roman" pitchFamily="18" charset="0"/>
              </a:defRPr>
            </a:lvl4pPr>
            <a:lvl5pPr marL="2057400" indent="-228600">
              <a:defRPr sz="900">
                <a:solidFill>
                  <a:schemeClr val="tx1"/>
                </a:solidFill>
                <a:latin typeface="Times New Roman" pitchFamily="18" charset="0"/>
              </a:defRPr>
            </a:lvl5pPr>
            <a:lvl6pPr marL="2514600" indent="-228600" eaLnBrk="0" fontAlgn="base" hangingPunct="0">
              <a:spcBef>
                <a:spcPct val="0"/>
              </a:spcBef>
              <a:spcAft>
                <a:spcPct val="0"/>
              </a:spcAft>
              <a:defRPr sz="900">
                <a:solidFill>
                  <a:schemeClr val="tx1"/>
                </a:solidFill>
                <a:latin typeface="Times New Roman" pitchFamily="18" charset="0"/>
              </a:defRPr>
            </a:lvl6pPr>
            <a:lvl7pPr marL="2971800" indent="-228600" eaLnBrk="0" fontAlgn="base" hangingPunct="0">
              <a:spcBef>
                <a:spcPct val="0"/>
              </a:spcBef>
              <a:spcAft>
                <a:spcPct val="0"/>
              </a:spcAft>
              <a:defRPr sz="900">
                <a:solidFill>
                  <a:schemeClr val="tx1"/>
                </a:solidFill>
                <a:latin typeface="Times New Roman" pitchFamily="18" charset="0"/>
              </a:defRPr>
            </a:lvl7pPr>
            <a:lvl8pPr marL="3429000" indent="-228600" eaLnBrk="0" fontAlgn="base" hangingPunct="0">
              <a:spcBef>
                <a:spcPct val="0"/>
              </a:spcBef>
              <a:spcAft>
                <a:spcPct val="0"/>
              </a:spcAft>
              <a:defRPr sz="900">
                <a:solidFill>
                  <a:schemeClr val="tx1"/>
                </a:solidFill>
                <a:latin typeface="Times New Roman" pitchFamily="18" charset="0"/>
              </a:defRPr>
            </a:lvl8pPr>
            <a:lvl9pPr marL="3886200" indent="-228600" eaLnBrk="0" fontAlgn="base" hangingPunct="0">
              <a:spcBef>
                <a:spcPct val="0"/>
              </a:spcBef>
              <a:spcAft>
                <a:spcPct val="0"/>
              </a:spcAft>
              <a:defRPr sz="900">
                <a:solidFill>
                  <a:schemeClr val="tx1"/>
                </a:solidFill>
                <a:latin typeface="Times New Roman" pitchFamily="18" charset="0"/>
              </a:defRPr>
            </a:lvl9pPr>
          </a:lstStyle>
          <a:p>
            <a:pPr eaLnBrk="1" hangingPunct="1"/>
            <a:r>
              <a:rPr lang="de-DE" sz="2400" dirty="0" err="1" smtClean="0">
                <a:solidFill>
                  <a:srgbClr val="000000"/>
                </a:solidFill>
                <a:latin typeface="Calibri" pitchFamily="34" charset="0"/>
                <a:cs typeface="Arial" pitchFamily="34" charset="0"/>
              </a:rPr>
              <a:t>How</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to</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start</a:t>
            </a:r>
            <a:r>
              <a:rPr lang="de-DE" sz="2400" dirty="0" smtClean="0">
                <a:solidFill>
                  <a:srgbClr val="000000"/>
                </a:solidFill>
                <a:latin typeface="Calibri" pitchFamily="34" charset="0"/>
                <a:cs typeface="Arial" pitchFamily="34" charset="0"/>
              </a:rPr>
              <a:t> an </a:t>
            </a:r>
            <a:r>
              <a:rPr lang="de-DE" sz="2400" dirty="0" err="1" smtClean="0">
                <a:solidFill>
                  <a:srgbClr val="000000"/>
                </a:solidFill>
                <a:latin typeface="Calibri" pitchFamily="34" charset="0"/>
                <a:cs typeface="Arial" pitchFamily="34" charset="0"/>
              </a:rPr>
              <a:t>Electrophysiology</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iCMR</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program</a:t>
            </a:r>
            <a:endParaRPr lang="de-DE" sz="2400" dirty="0">
              <a:solidFill>
                <a:srgbClr val="000000"/>
              </a:solidFill>
              <a:latin typeface="Calibri" pitchFamily="34" charset="0"/>
              <a:cs typeface="Arial" pitchFamily="34" charset="0"/>
            </a:endParaRPr>
          </a:p>
        </p:txBody>
      </p:sp>
    </p:spTree>
    <p:extLst>
      <p:ext uri="{BB962C8B-B14F-4D97-AF65-F5344CB8AC3E}">
        <p14:creationId xmlns:p14="http://schemas.microsoft.com/office/powerpoint/2010/main" val="215921111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5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el 2"/>
          <p:cNvSpPr txBox="1">
            <a:spLocks/>
          </p:cNvSpPr>
          <p:nvPr/>
        </p:nvSpPr>
        <p:spPr bwMode="auto">
          <a:xfrm>
            <a:off x="687388" y="341784"/>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a:r>
              <a:rPr lang="de-DE" altLang="de-DE" sz="2800" dirty="0" err="1" smtClean="0">
                <a:solidFill>
                  <a:srgbClr val="000000"/>
                </a:solidFill>
                <a:latin typeface="Arial" pitchFamily="34" charset="0"/>
              </a:rPr>
              <a:t>Conclusion</a:t>
            </a:r>
            <a:r>
              <a:rPr lang="de-DE" altLang="de-DE" sz="2800" dirty="0" smtClean="0">
                <a:solidFill>
                  <a:srgbClr val="000000"/>
                </a:solidFill>
                <a:latin typeface="Arial" pitchFamily="34" charset="0"/>
              </a:rPr>
              <a:t>:</a:t>
            </a:r>
            <a:endParaRPr lang="de-DE" altLang="de-DE" sz="2800" dirty="0">
              <a:solidFill>
                <a:srgbClr val="000000"/>
              </a:solidFill>
              <a:latin typeface="Arial" pitchFamily="34" charset="0"/>
            </a:endParaRPr>
          </a:p>
        </p:txBody>
      </p:sp>
      <p:sp>
        <p:nvSpPr>
          <p:cNvPr id="46084" name="Line 4"/>
          <p:cNvSpPr>
            <a:spLocks noChangeShapeType="1"/>
          </p:cNvSpPr>
          <p:nvPr/>
        </p:nvSpPr>
        <p:spPr bwMode="auto">
          <a:xfrm>
            <a:off x="609600" y="548680"/>
            <a:ext cx="7924800"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7" name="Inhaltsplatzhalter 3"/>
          <p:cNvSpPr txBox="1">
            <a:spLocks/>
          </p:cNvSpPr>
          <p:nvPr/>
        </p:nvSpPr>
        <p:spPr bwMode="auto">
          <a:xfrm>
            <a:off x="107504" y="1402432"/>
            <a:ext cx="8784976"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algn="just" eaLnBrk="1" hangingPunct="1">
              <a:lnSpc>
                <a:spcPts val="3500"/>
              </a:lnSpc>
              <a:spcBef>
                <a:spcPct val="50000"/>
              </a:spcBef>
              <a:buFontTx/>
              <a:buChar char="-"/>
              <a:defRPr/>
            </a:pPr>
            <a:r>
              <a:rPr lang="de-DE" sz="2200" b="1" kern="0" dirty="0" smtClean="0">
                <a:solidFill>
                  <a:srgbClr val="000000"/>
                </a:solidFill>
                <a:latin typeface="Arial" pitchFamily="34" charset="0"/>
                <a:cs typeface="Arial" pitchFamily="34" charset="0"/>
              </a:rPr>
              <a:t>Today, CMR </a:t>
            </a:r>
            <a:r>
              <a:rPr lang="de-DE" sz="2200" kern="0" dirty="0" err="1" smtClean="0">
                <a:solidFill>
                  <a:srgbClr val="000000"/>
                </a:solidFill>
                <a:latin typeface="Arial" pitchFamily="34" charset="0"/>
                <a:cs typeface="Arial" pitchFamily="34" charset="0"/>
              </a:rPr>
              <a:t>is</a:t>
            </a:r>
            <a:r>
              <a:rPr lang="de-DE" sz="2200" kern="0" dirty="0" smtClean="0">
                <a:solidFill>
                  <a:srgbClr val="000000"/>
                </a:solidFill>
                <a:latin typeface="Arial" pitchFamily="34" charset="0"/>
                <a:cs typeface="Arial" pitchFamily="34" charset="0"/>
              </a:rPr>
              <a:t> a </a:t>
            </a:r>
            <a:r>
              <a:rPr lang="de-DE" sz="2200" kern="0" dirty="0" err="1" smtClean="0">
                <a:solidFill>
                  <a:srgbClr val="000000"/>
                </a:solidFill>
                <a:latin typeface="Arial" pitchFamily="34" charset="0"/>
                <a:cs typeface="Arial" pitchFamily="34" charset="0"/>
              </a:rPr>
              <a:t>very</a:t>
            </a:r>
            <a:r>
              <a:rPr lang="de-DE" sz="2200" kern="0" dirty="0" smtClean="0">
                <a:solidFill>
                  <a:srgbClr val="000000"/>
                </a:solidFill>
                <a:latin typeface="Arial" pitchFamily="34" charset="0"/>
                <a:cs typeface="Arial" pitchFamily="34" charset="0"/>
              </a:rPr>
              <a:t> </a:t>
            </a:r>
            <a:r>
              <a:rPr lang="de-DE" sz="2200" kern="0" dirty="0" err="1" smtClean="0">
                <a:solidFill>
                  <a:srgbClr val="000000"/>
                </a:solidFill>
                <a:latin typeface="Arial" pitchFamily="34" charset="0"/>
                <a:cs typeface="Arial" pitchFamily="34" charset="0"/>
              </a:rPr>
              <a:t>helpful</a:t>
            </a:r>
            <a:r>
              <a:rPr lang="de-DE" sz="2200" kern="0" dirty="0" smtClean="0">
                <a:solidFill>
                  <a:srgbClr val="000000"/>
                </a:solidFill>
                <a:latin typeface="Arial" pitchFamily="34" charset="0"/>
                <a:cs typeface="Arial" pitchFamily="34" charset="0"/>
              </a:rPr>
              <a:t> </a:t>
            </a:r>
            <a:r>
              <a:rPr lang="de-DE" sz="2200" kern="0" dirty="0" err="1" smtClean="0">
                <a:solidFill>
                  <a:srgbClr val="000000"/>
                </a:solidFill>
                <a:latin typeface="Arial" pitchFamily="34" charset="0"/>
                <a:cs typeface="Arial" pitchFamily="34" charset="0"/>
              </a:rPr>
              <a:t>and</a:t>
            </a:r>
            <a:r>
              <a:rPr lang="de-DE" sz="2200" kern="0" dirty="0" smtClean="0">
                <a:solidFill>
                  <a:srgbClr val="000000"/>
                </a:solidFill>
                <a:latin typeface="Arial" pitchFamily="34" charset="0"/>
                <a:cs typeface="Arial" pitchFamily="34" charset="0"/>
              </a:rPr>
              <a:t> </a:t>
            </a:r>
            <a:r>
              <a:rPr lang="de-DE" sz="2200" kern="0" dirty="0" err="1" smtClean="0">
                <a:solidFill>
                  <a:srgbClr val="000000"/>
                </a:solidFill>
                <a:latin typeface="Arial" pitchFamily="34" charset="0"/>
                <a:cs typeface="Arial" pitchFamily="34" charset="0"/>
              </a:rPr>
              <a:t>radiation-free</a:t>
            </a:r>
            <a:r>
              <a:rPr lang="de-DE" sz="2200" kern="0" dirty="0" smtClean="0">
                <a:solidFill>
                  <a:srgbClr val="000000"/>
                </a:solidFill>
                <a:latin typeface="Arial" pitchFamily="34" charset="0"/>
                <a:cs typeface="Arial" pitchFamily="34" charset="0"/>
              </a:rPr>
              <a:t> </a:t>
            </a:r>
            <a:r>
              <a:rPr lang="de-DE" sz="2200" kern="0" dirty="0" err="1" smtClean="0">
                <a:solidFill>
                  <a:srgbClr val="000000"/>
                </a:solidFill>
                <a:latin typeface="Arial" pitchFamily="34" charset="0"/>
                <a:cs typeface="Arial" pitchFamily="34" charset="0"/>
              </a:rPr>
              <a:t>imaging</a:t>
            </a:r>
            <a:r>
              <a:rPr lang="de-DE" sz="2200" kern="0" dirty="0" smtClean="0">
                <a:solidFill>
                  <a:srgbClr val="000000"/>
                </a:solidFill>
                <a:latin typeface="Arial" pitchFamily="34" charset="0"/>
                <a:cs typeface="Arial" pitchFamily="34" charset="0"/>
              </a:rPr>
              <a:t> </a:t>
            </a:r>
            <a:r>
              <a:rPr lang="de-DE" sz="2200" kern="0" dirty="0" err="1" smtClean="0">
                <a:solidFill>
                  <a:srgbClr val="000000"/>
                </a:solidFill>
                <a:latin typeface="Arial" pitchFamily="34" charset="0"/>
                <a:cs typeface="Arial" pitchFamily="34" charset="0"/>
              </a:rPr>
              <a:t>modality</a:t>
            </a:r>
            <a:r>
              <a:rPr lang="de-DE" sz="2200" kern="0" dirty="0" smtClean="0">
                <a:solidFill>
                  <a:srgbClr val="000000"/>
                </a:solidFill>
                <a:latin typeface="Arial" pitchFamily="34" charset="0"/>
                <a:cs typeface="Arial" pitchFamily="34" charset="0"/>
              </a:rPr>
              <a:t> </a:t>
            </a:r>
            <a:r>
              <a:rPr lang="de-DE" sz="2200" kern="0" dirty="0" err="1" smtClean="0">
                <a:solidFill>
                  <a:srgbClr val="000000"/>
                </a:solidFill>
                <a:latin typeface="Arial" pitchFamily="34" charset="0"/>
                <a:cs typeface="Arial" pitchFamily="34" charset="0"/>
              </a:rPr>
              <a:t>that</a:t>
            </a:r>
            <a:r>
              <a:rPr lang="de-DE" sz="2200" kern="0" dirty="0" smtClean="0">
                <a:solidFill>
                  <a:srgbClr val="000000"/>
                </a:solidFill>
                <a:latin typeface="Arial" pitchFamily="34" charset="0"/>
                <a:cs typeface="Arial" pitchFamily="34" charset="0"/>
              </a:rPr>
              <a:t> </a:t>
            </a:r>
            <a:r>
              <a:rPr lang="de-DE" sz="2200" kern="0" dirty="0" err="1" smtClean="0">
                <a:solidFill>
                  <a:srgbClr val="000000"/>
                </a:solidFill>
                <a:latin typeface="Arial" pitchFamily="34" charset="0"/>
                <a:cs typeface="Arial" pitchFamily="34" charset="0"/>
              </a:rPr>
              <a:t>supports</a:t>
            </a:r>
            <a:r>
              <a:rPr lang="de-DE" sz="2200" kern="0" dirty="0" smtClean="0">
                <a:solidFill>
                  <a:srgbClr val="000000"/>
                </a:solidFill>
                <a:latin typeface="Arial" pitchFamily="34" charset="0"/>
                <a:cs typeface="Arial" pitchFamily="34" charset="0"/>
              </a:rPr>
              <a:t> </a:t>
            </a:r>
            <a:r>
              <a:rPr lang="de-DE" sz="2200" kern="0" dirty="0" err="1" smtClean="0">
                <a:solidFill>
                  <a:srgbClr val="000000"/>
                </a:solidFill>
                <a:latin typeface="Arial" pitchFamily="34" charset="0"/>
                <a:cs typeface="Arial" pitchFamily="34" charset="0"/>
              </a:rPr>
              <a:t>complex</a:t>
            </a:r>
            <a:r>
              <a:rPr lang="de-DE" sz="2200" kern="0" dirty="0" smtClean="0">
                <a:solidFill>
                  <a:srgbClr val="000000"/>
                </a:solidFill>
                <a:latin typeface="Arial" pitchFamily="34" charset="0"/>
                <a:cs typeface="Arial" pitchFamily="34" charset="0"/>
              </a:rPr>
              <a:t> </a:t>
            </a:r>
            <a:r>
              <a:rPr lang="de-DE" sz="2200" kern="0" dirty="0" err="1" smtClean="0">
                <a:solidFill>
                  <a:srgbClr val="000000"/>
                </a:solidFill>
                <a:latin typeface="Arial" pitchFamily="34" charset="0"/>
                <a:cs typeface="Arial" pitchFamily="34" charset="0"/>
              </a:rPr>
              <a:t>ablation</a:t>
            </a:r>
            <a:r>
              <a:rPr lang="de-DE" sz="2200" kern="0" dirty="0" smtClean="0">
                <a:solidFill>
                  <a:srgbClr val="000000"/>
                </a:solidFill>
                <a:latin typeface="Arial" pitchFamily="34" charset="0"/>
                <a:cs typeface="Arial" pitchFamily="34" charset="0"/>
              </a:rPr>
              <a:t> </a:t>
            </a:r>
            <a:r>
              <a:rPr lang="de-DE" sz="2200" kern="0" dirty="0" err="1" smtClean="0">
                <a:solidFill>
                  <a:srgbClr val="000000"/>
                </a:solidFill>
                <a:latin typeface="Arial" pitchFamily="34" charset="0"/>
                <a:cs typeface="Arial" pitchFamily="34" charset="0"/>
              </a:rPr>
              <a:t>procedures</a:t>
            </a:r>
            <a:r>
              <a:rPr lang="de-DE" sz="2200" kern="0" dirty="0" smtClean="0">
                <a:solidFill>
                  <a:srgbClr val="000000"/>
                </a:solidFill>
                <a:latin typeface="Arial" pitchFamily="34" charset="0"/>
                <a:cs typeface="Arial" pitchFamily="34" charset="0"/>
              </a:rPr>
              <a:t>, </a:t>
            </a:r>
            <a:r>
              <a:rPr lang="de-DE" sz="2200" kern="0" dirty="0" err="1" smtClean="0">
                <a:solidFill>
                  <a:srgbClr val="000000"/>
                </a:solidFill>
                <a:latin typeface="Arial" pitchFamily="34" charset="0"/>
                <a:cs typeface="Arial" pitchFamily="34" charset="0"/>
              </a:rPr>
              <a:t>especially</a:t>
            </a:r>
            <a:r>
              <a:rPr lang="de-DE" sz="2200" kern="0" dirty="0" smtClean="0">
                <a:solidFill>
                  <a:srgbClr val="000000"/>
                </a:solidFill>
                <a:latin typeface="Arial" pitchFamily="34" charset="0"/>
                <a:cs typeface="Arial" pitchFamily="34" charset="0"/>
              </a:rPr>
              <a:t> </a:t>
            </a:r>
            <a:r>
              <a:rPr lang="de-DE" sz="2200" kern="0" dirty="0" err="1" smtClean="0">
                <a:solidFill>
                  <a:srgbClr val="000000"/>
                </a:solidFill>
                <a:latin typeface="Arial" pitchFamily="34" charset="0"/>
                <a:cs typeface="Arial" pitchFamily="34" charset="0"/>
              </a:rPr>
              <a:t>the</a:t>
            </a:r>
            <a:r>
              <a:rPr lang="de-DE" sz="2200" kern="0" dirty="0" smtClean="0">
                <a:solidFill>
                  <a:srgbClr val="000000"/>
                </a:solidFill>
                <a:latin typeface="Arial" pitchFamily="34" charset="0"/>
                <a:cs typeface="Arial" pitchFamily="34" charset="0"/>
              </a:rPr>
              <a:t> „</a:t>
            </a:r>
            <a:r>
              <a:rPr lang="de-DE" sz="2200" kern="0" dirty="0" err="1" smtClean="0">
                <a:solidFill>
                  <a:srgbClr val="000000"/>
                </a:solidFill>
                <a:latin typeface="Arial" pitchFamily="34" charset="0"/>
                <a:cs typeface="Arial" pitchFamily="34" charset="0"/>
              </a:rPr>
              <a:t>substrate</a:t>
            </a:r>
            <a:r>
              <a:rPr lang="de-DE" sz="2200" kern="0" dirty="0" smtClean="0">
                <a:solidFill>
                  <a:srgbClr val="000000"/>
                </a:solidFill>
                <a:latin typeface="Arial" pitchFamily="34" charset="0"/>
                <a:cs typeface="Arial" pitchFamily="34" charset="0"/>
              </a:rPr>
              <a:t> </a:t>
            </a:r>
            <a:r>
              <a:rPr lang="de-DE" sz="2200" kern="0" dirty="0" err="1" smtClean="0">
                <a:solidFill>
                  <a:srgbClr val="000000"/>
                </a:solidFill>
                <a:latin typeface="Arial" pitchFamily="34" charset="0"/>
                <a:cs typeface="Arial" pitchFamily="34" charset="0"/>
              </a:rPr>
              <a:t>based</a:t>
            </a:r>
            <a:r>
              <a:rPr lang="de-DE" sz="2200" kern="0" dirty="0" smtClean="0">
                <a:solidFill>
                  <a:srgbClr val="000000"/>
                </a:solidFill>
                <a:latin typeface="Arial" pitchFamily="34" charset="0"/>
                <a:cs typeface="Arial" pitchFamily="34" charset="0"/>
              </a:rPr>
              <a:t> </a:t>
            </a:r>
            <a:r>
              <a:rPr lang="de-DE" sz="2200" kern="0" dirty="0" err="1" smtClean="0">
                <a:solidFill>
                  <a:srgbClr val="000000"/>
                </a:solidFill>
                <a:latin typeface="Arial" pitchFamily="34" charset="0"/>
                <a:cs typeface="Arial" pitchFamily="34" charset="0"/>
              </a:rPr>
              <a:t>ablations</a:t>
            </a:r>
            <a:r>
              <a:rPr lang="de-DE" sz="2200" kern="0" dirty="0" smtClean="0">
                <a:solidFill>
                  <a:srgbClr val="000000"/>
                </a:solidFill>
                <a:latin typeface="Arial" pitchFamily="34" charset="0"/>
                <a:cs typeface="Arial" pitchFamily="34" charset="0"/>
              </a:rPr>
              <a:t>“ (AF&amp;VT).</a:t>
            </a:r>
          </a:p>
          <a:p>
            <a:pPr algn="just" eaLnBrk="1" hangingPunct="1">
              <a:lnSpc>
                <a:spcPts val="3500"/>
              </a:lnSpc>
              <a:spcBef>
                <a:spcPct val="50000"/>
              </a:spcBef>
              <a:buFontTx/>
              <a:buChar char="-"/>
              <a:defRPr/>
            </a:pPr>
            <a:r>
              <a:rPr lang="de-DE" sz="2200" b="1" kern="0" dirty="0" smtClean="0">
                <a:solidFill>
                  <a:srgbClr val="000000"/>
                </a:solidFill>
                <a:latin typeface="Arial" pitchFamily="34" charset="0"/>
                <a:cs typeface="Arial" pitchFamily="34" charset="0"/>
              </a:rPr>
              <a:t>First </a:t>
            </a:r>
            <a:r>
              <a:rPr lang="de-DE" sz="2200" b="1" kern="0" dirty="0" err="1" smtClean="0">
                <a:solidFill>
                  <a:srgbClr val="000000"/>
                </a:solidFill>
                <a:latin typeface="Arial" pitchFamily="34" charset="0"/>
                <a:cs typeface="Arial" pitchFamily="34" charset="0"/>
              </a:rPr>
              <a:t>steps</a:t>
            </a:r>
            <a:r>
              <a:rPr lang="de-DE" sz="2200" b="1" kern="0" dirty="0" smtClean="0">
                <a:solidFill>
                  <a:srgbClr val="000000"/>
                </a:solidFill>
                <a:latin typeface="Arial" pitchFamily="34" charset="0"/>
                <a:cs typeface="Arial" pitchFamily="34" charset="0"/>
              </a:rPr>
              <a:t> </a:t>
            </a:r>
            <a:r>
              <a:rPr lang="de-DE" sz="2200" kern="0" dirty="0" err="1" smtClean="0">
                <a:solidFill>
                  <a:srgbClr val="000000"/>
                </a:solidFill>
                <a:latin typeface="Arial" pitchFamily="34" charset="0"/>
                <a:cs typeface="Arial" pitchFamily="34" charset="0"/>
              </a:rPr>
              <a:t>have</a:t>
            </a:r>
            <a:r>
              <a:rPr lang="de-DE" sz="2200" kern="0" dirty="0" smtClean="0">
                <a:solidFill>
                  <a:srgbClr val="000000"/>
                </a:solidFill>
                <a:latin typeface="Arial" pitchFamily="34" charset="0"/>
                <a:cs typeface="Arial" pitchFamily="34" charset="0"/>
              </a:rPr>
              <a:t> </a:t>
            </a:r>
            <a:r>
              <a:rPr lang="de-DE" sz="2200" kern="0" dirty="0" err="1" smtClean="0">
                <a:solidFill>
                  <a:srgbClr val="000000"/>
                </a:solidFill>
                <a:latin typeface="Arial" pitchFamily="34" charset="0"/>
                <a:cs typeface="Arial" pitchFamily="34" charset="0"/>
              </a:rPr>
              <a:t>been</a:t>
            </a:r>
            <a:r>
              <a:rPr lang="de-DE" sz="2200" kern="0" dirty="0" smtClean="0">
                <a:solidFill>
                  <a:srgbClr val="000000"/>
                </a:solidFill>
                <a:latin typeface="Arial" pitchFamily="34" charset="0"/>
                <a:cs typeface="Arial" pitchFamily="34" charset="0"/>
              </a:rPr>
              <a:t> </a:t>
            </a:r>
            <a:r>
              <a:rPr lang="de-DE" sz="2200" kern="0" dirty="0" err="1" smtClean="0">
                <a:solidFill>
                  <a:srgbClr val="000000"/>
                </a:solidFill>
                <a:latin typeface="Arial" pitchFamily="34" charset="0"/>
                <a:cs typeface="Arial" pitchFamily="34" charset="0"/>
              </a:rPr>
              <a:t>made</a:t>
            </a:r>
            <a:r>
              <a:rPr lang="de-DE" sz="2200" kern="0" dirty="0" smtClean="0">
                <a:solidFill>
                  <a:srgbClr val="000000"/>
                </a:solidFill>
                <a:latin typeface="Arial" pitchFamily="34" charset="0"/>
                <a:cs typeface="Arial" pitchFamily="34" charset="0"/>
              </a:rPr>
              <a:t> </a:t>
            </a:r>
            <a:r>
              <a:rPr lang="de-DE" sz="2200" kern="0" dirty="0" err="1" smtClean="0">
                <a:solidFill>
                  <a:srgbClr val="000000"/>
                </a:solidFill>
                <a:latin typeface="Arial" pitchFamily="34" charset="0"/>
                <a:cs typeface="Arial" pitchFamily="34" charset="0"/>
              </a:rPr>
              <a:t>to</a:t>
            </a:r>
            <a:r>
              <a:rPr lang="de-DE" sz="2200" kern="0" dirty="0" smtClean="0">
                <a:solidFill>
                  <a:srgbClr val="000000"/>
                </a:solidFill>
                <a:latin typeface="Arial" pitchFamily="34" charset="0"/>
                <a:cs typeface="Arial" pitchFamily="34" charset="0"/>
              </a:rPr>
              <a:t> </a:t>
            </a:r>
            <a:r>
              <a:rPr lang="de-DE" sz="2200" kern="0" dirty="0" err="1" smtClean="0">
                <a:solidFill>
                  <a:srgbClr val="000000"/>
                </a:solidFill>
                <a:latin typeface="Arial" pitchFamily="34" charset="0"/>
                <a:cs typeface="Arial" pitchFamily="34" charset="0"/>
              </a:rPr>
              <a:t>preform</a:t>
            </a:r>
            <a:r>
              <a:rPr lang="de-DE" sz="2200" kern="0" dirty="0" smtClean="0">
                <a:solidFill>
                  <a:srgbClr val="000000"/>
                </a:solidFill>
                <a:latin typeface="Arial" pitchFamily="34" charset="0"/>
                <a:cs typeface="Arial" pitchFamily="34" charset="0"/>
              </a:rPr>
              <a:t> easy </a:t>
            </a:r>
            <a:r>
              <a:rPr lang="de-DE" sz="2200" kern="0" dirty="0" err="1" smtClean="0">
                <a:solidFill>
                  <a:srgbClr val="000000"/>
                </a:solidFill>
                <a:latin typeface="Arial" pitchFamily="34" charset="0"/>
                <a:cs typeface="Arial" pitchFamily="34" charset="0"/>
              </a:rPr>
              <a:t>procedures</a:t>
            </a:r>
            <a:r>
              <a:rPr lang="de-DE" sz="2200" kern="0" dirty="0" smtClean="0">
                <a:solidFill>
                  <a:srgbClr val="000000"/>
                </a:solidFill>
                <a:latin typeface="Arial" pitchFamily="34" charset="0"/>
                <a:cs typeface="Arial" pitchFamily="34" charset="0"/>
              </a:rPr>
              <a:t> </a:t>
            </a:r>
            <a:r>
              <a:rPr lang="de-DE" sz="2200" kern="0" dirty="0" err="1" smtClean="0">
                <a:solidFill>
                  <a:srgbClr val="000000"/>
                </a:solidFill>
                <a:latin typeface="Arial" pitchFamily="34" charset="0"/>
                <a:cs typeface="Arial" pitchFamily="34" charset="0"/>
              </a:rPr>
              <a:t>completely</a:t>
            </a:r>
            <a:r>
              <a:rPr lang="de-DE" sz="2200" kern="0" dirty="0" smtClean="0">
                <a:solidFill>
                  <a:srgbClr val="000000"/>
                </a:solidFill>
                <a:latin typeface="Arial" pitchFamily="34" charset="0"/>
                <a:cs typeface="Arial" pitchFamily="34" charset="0"/>
              </a:rPr>
              <a:t> MR-</a:t>
            </a:r>
            <a:r>
              <a:rPr lang="de-DE" sz="2200" kern="0" dirty="0" err="1" smtClean="0">
                <a:solidFill>
                  <a:srgbClr val="000000"/>
                </a:solidFill>
                <a:latin typeface="Arial" pitchFamily="34" charset="0"/>
                <a:cs typeface="Arial" pitchFamily="34" charset="0"/>
              </a:rPr>
              <a:t>guided</a:t>
            </a:r>
            <a:r>
              <a:rPr lang="de-DE" sz="2200" kern="0" dirty="0" smtClean="0">
                <a:solidFill>
                  <a:srgbClr val="000000"/>
                </a:solidFill>
                <a:latin typeface="Arial" pitchFamily="34" charset="0"/>
                <a:cs typeface="Arial" pitchFamily="34" charset="0"/>
              </a:rPr>
              <a:t>. These </a:t>
            </a:r>
            <a:r>
              <a:rPr lang="de-DE" sz="2200" kern="0" dirty="0" err="1" smtClean="0">
                <a:solidFill>
                  <a:srgbClr val="000000"/>
                </a:solidFill>
                <a:latin typeface="Arial" pitchFamily="34" charset="0"/>
                <a:cs typeface="Arial" pitchFamily="34" charset="0"/>
              </a:rPr>
              <a:t>procedures</a:t>
            </a:r>
            <a:r>
              <a:rPr lang="de-DE" sz="2200" kern="0" dirty="0" smtClean="0">
                <a:solidFill>
                  <a:srgbClr val="000000"/>
                </a:solidFill>
                <a:latin typeface="Arial" pitchFamily="34" charset="0"/>
                <a:cs typeface="Arial" pitchFamily="34" charset="0"/>
              </a:rPr>
              <a:t> </a:t>
            </a:r>
            <a:r>
              <a:rPr lang="de-DE" sz="2200" kern="0" dirty="0" err="1" smtClean="0">
                <a:solidFill>
                  <a:srgbClr val="000000"/>
                </a:solidFill>
                <a:latin typeface="Arial" pitchFamily="34" charset="0"/>
                <a:cs typeface="Arial" pitchFamily="34" charset="0"/>
              </a:rPr>
              <a:t>have</a:t>
            </a:r>
            <a:r>
              <a:rPr lang="de-DE" sz="2200" kern="0" dirty="0" smtClean="0">
                <a:solidFill>
                  <a:srgbClr val="000000"/>
                </a:solidFill>
                <a:latin typeface="Arial" pitchFamily="34" charset="0"/>
                <a:cs typeface="Arial" pitchFamily="34" charset="0"/>
              </a:rPr>
              <a:t> </a:t>
            </a:r>
            <a:r>
              <a:rPr lang="de-DE" sz="2200" kern="0" dirty="0" err="1" smtClean="0">
                <a:solidFill>
                  <a:srgbClr val="000000"/>
                </a:solidFill>
                <a:latin typeface="Arial" pitchFamily="34" charset="0"/>
                <a:cs typeface="Arial" pitchFamily="34" charset="0"/>
              </a:rPr>
              <a:t>proven</a:t>
            </a:r>
            <a:r>
              <a:rPr lang="de-DE" sz="2200" kern="0" dirty="0" smtClean="0">
                <a:solidFill>
                  <a:srgbClr val="000000"/>
                </a:solidFill>
                <a:latin typeface="Arial" pitchFamily="34" charset="0"/>
                <a:cs typeface="Arial" pitchFamily="34" charset="0"/>
              </a:rPr>
              <a:t> </a:t>
            </a:r>
            <a:r>
              <a:rPr lang="de-DE" sz="2200" kern="0" dirty="0" err="1" smtClean="0">
                <a:solidFill>
                  <a:srgbClr val="000000"/>
                </a:solidFill>
                <a:latin typeface="Arial" pitchFamily="34" charset="0"/>
                <a:cs typeface="Arial" pitchFamily="34" charset="0"/>
              </a:rPr>
              <a:t>to</a:t>
            </a:r>
            <a:r>
              <a:rPr lang="de-DE" sz="2200" kern="0" dirty="0" smtClean="0">
                <a:solidFill>
                  <a:srgbClr val="000000"/>
                </a:solidFill>
                <a:latin typeface="Arial" pitchFamily="34" charset="0"/>
                <a:cs typeface="Arial" pitchFamily="34" charset="0"/>
              </a:rPr>
              <a:t> </a:t>
            </a:r>
            <a:r>
              <a:rPr lang="de-DE" sz="2200" kern="0" dirty="0" err="1" smtClean="0">
                <a:solidFill>
                  <a:srgbClr val="000000"/>
                </a:solidFill>
                <a:latin typeface="Arial" pitchFamily="34" charset="0"/>
                <a:cs typeface="Arial" pitchFamily="34" charset="0"/>
              </a:rPr>
              <a:t>be</a:t>
            </a:r>
            <a:r>
              <a:rPr lang="de-DE" sz="2200" kern="0" dirty="0" smtClean="0">
                <a:solidFill>
                  <a:srgbClr val="000000"/>
                </a:solidFill>
                <a:latin typeface="Arial" pitchFamily="34" charset="0"/>
                <a:cs typeface="Arial" pitchFamily="34" charset="0"/>
              </a:rPr>
              <a:t> </a:t>
            </a:r>
            <a:r>
              <a:rPr lang="de-DE" sz="2200" kern="0" dirty="0" err="1" smtClean="0">
                <a:solidFill>
                  <a:srgbClr val="000000"/>
                </a:solidFill>
                <a:latin typeface="Arial" pitchFamily="34" charset="0"/>
                <a:cs typeface="Arial" pitchFamily="34" charset="0"/>
              </a:rPr>
              <a:t>safe</a:t>
            </a:r>
            <a:r>
              <a:rPr lang="de-DE" sz="2200" kern="0" dirty="0" smtClean="0">
                <a:solidFill>
                  <a:srgbClr val="000000"/>
                </a:solidFill>
                <a:latin typeface="Arial" pitchFamily="34" charset="0"/>
                <a:cs typeface="Arial" pitchFamily="34" charset="0"/>
              </a:rPr>
              <a:t>, but not </a:t>
            </a:r>
            <a:r>
              <a:rPr lang="de-DE" sz="2200" kern="0" dirty="0" err="1" smtClean="0">
                <a:solidFill>
                  <a:srgbClr val="000000"/>
                </a:solidFill>
                <a:latin typeface="Arial" pitchFamily="34" charset="0"/>
                <a:cs typeface="Arial" pitchFamily="34" charset="0"/>
              </a:rPr>
              <a:t>yet</a:t>
            </a:r>
            <a:r>
              <a:rPr lang="de-DE" sz="2200" kern="0" dirty="0" smtClean="0">
                <a:solidFill>
                  <a:srgbClr val="000000"/>
                </a:solidFill>
                <a:latin typeface="Arial" pitchFamily="34" charset="0"/>
                <a:cs typeface="Arial" pitchFamily="34" charset="0"/>
              </a:rPr>
              <a:t> </a:t>
            </a:r>
            <a:r>
              <a:rPr lang="de-DE" sz="2200" kern="0" dirty="0" err="1" smtClean="0">
                <a:solidFill>
                  <a:srgbClr val="000000"/>
                </a:solidFill>
                <a:latin typeface="Arial" pitchFamily="34" charset="0"/>
                <a:cs typeface="Arial" pitchFamily="34" charset="0"/>
              </a:rPr>
              <a:t>as</a:t>
            </a:r>
            <a:r>
              <a:rPr lang="de-DE" sz="2200" kern="0" dirty="0" smtClean="0">
                <a:solidFill>
                  <a:srgbClr val="000000"/>
                </a:solidFill>
                <a:latin typeface="Arial" pitchFamily="34" charset="0"/>
                <a:cs typeface="Arial" pitchFamily="34" charset="0"/>
              </a:rPr>
              <a:t> </a:t>
            </a:r>
            <a:r>
              <a:rPr lang="de-DE" sz="2200" kern="0" dirty="0" err="1" smtClean="0">
                <a:solidFill>
                  <a:srgbClr val="000000"/>
                </a:solidFill>
                <a:latin typeface="Arial" pitchFamily="34" charset="0"/>
                <a:cs typeface="Arial" pitchFamily="34" charset="0"/>
              </a:rPr>
              <a:t>efficious</a:t>
            </a:r>
            <a:r>
              <a:rPr lang="de-DE" sz="2200" kern="0" dirty="0" smtClean="0">
                <a:solidFill>
                  <a:srgbClr val="000000"/>
                </a:solidFill>
                <a:latin typeface="Arial" pitchFamily="34" charset="0"/>
                <a:cs typeface="Arial" pitchFamily="34" charset="0"/>
              </a:rPr>
              <a:t> </a:t>
            </a:r>
            <a:r>
              <a:rPr lang="de-DE" sz="2200" kern="0" dirty="0" err="1" smtClean="0">
                <a:solidFill>
                  <a:srgbClr val="000000"/>
                </a:solidFill>
                <a:latin typeface="Arial" pitchFamily="34" charset="0"/>
                <a:cs typeface="Arial" pitchFamily="34" charset="0"/>
              </a:rPr>
              <a:t>as</a:t>
            </a:r>
            <a:r>
              <a:rPr lang="de-DE" sz="2200" kern="0" dirty="0" smtClean="0">
                <a:solidFill>
                  <a:srgbClr val="000000"/>
                </a:solidFill>
                <a:latin typeface="Arial" pitchFamily="34" charset="0"/>
                <a:cs typeface="Arial" pitchFamily="34" charset="0"/>
              </a:rPr>
              <a:t> in </a:t>
            </a:r>
            <a:r>
              <a:rPr lang="de-DE" sz="2200" kern="0" dirty="0" err="1" smtClean="0">
                <a:solidFill>
                  <a:srgbClr val="000000"/>
                </a:solidFill>
                <a:latin typeface="Arial" pitchFamily="34" charset="0"/>
                <a:cs typeface="Arial" pitchFamily="34" charset="0"/>
              </a:rPr>
              <a:t>conventional</a:t>
            </a:r>
            <a:r>
              <a:rPr lang="de-DE" sz="2200" kern="0" dirty="0" smtClean="0">
                <a:solidFill>
                  <a:srgbClr val="000000"/>
                </a:solidFill>
                <a:latin typeface="Arial" pitchFamily="34" charset="0"/>
                <a:cs typeface="Arial" pitchFamily="34" charset="0"/>
              </a:rPr>
              <a:t> EP </a:t>
            </a:r>
            <a:r>
              <a:rPr lang="de-DE" sz="2200" kern="0" dirty="0" err="1" smtClean="0">
                <a:solidFill>
                  <a:srgbClr val="000000"/>
                </a:solidFill>
                <a:latin typeface="Arial" pitchFamily="34" charset="0"/>
                <a:cs typeface="Arial" pitchFamily="34" charset="0"/>
              </a:rPr>
              <a:t>labs</a:t>
            </a:r>
            <a:r>
              <a:rPr lang="de-DE" sz="2200" kern="0" dirty="0" smtClean="0">
                <a:solidFill>
                  <a:srgbClr val="000000"/>
                </a:solidFill>
                <a:latin typeface="Arial" pitchFamily="34" charset="0"/>
                <a:cs typeface="Arial" pitchFamily="34" charset="0"/>
              </a:rPr>
              <a:t>.</a:t>
            </a:r>
          </a:p>
          <a:p>
            <a:pPr algn="just" eaLnBrk="1" hangingPunct="1">
              <a:lnSpc>
                <a:spcPts val="3500"/>
              </a:lnSpc>
              <a:spcBef>
                <a:spcPct val="50000"/>
              </a:spcBef>
              <a:buFontTx/>
              <a:buChar char="-"/>
              <a:defRPr/>
            </a:pPr>
            <a:r>
              <a:rPr lang="de-DE" sz="2200" b="1" kern="0" dirty="0" smtClean="0">
                <a:solidFill>
                  <a:srgbClr val="000000"/>
                </a:solidFill>
                <a:latin typeface="Arial" pitchFamily="34" charset="0"/>
                <a:cs typeface="Arial" pitchFamily="34" charset="0"/>
              </a:rPr>
              <a:t>Technological </a:t>
            </a:r>
            <a:r>
              <a:rPr lang="de-DE" sz="2200" b="1" kern="0" dirty="0" err="1" smtClean="0">
                <a:solidFill>
                  <a:srgbClr val="000000"/>
                </a:solidFill>
                <a:latin typeface="Arial" pitchFamily="34" charset="0"/>
                <a:cs typeface="Arial" pitchFamily="34" charset="0"/>
              </a:rPr>
              <a:t>innovations</a:t>
            </a:r>
            <a:r>
              <a:rPr lang="de-DE" sz="2200" b="1" kern="0" dirty="0" smtClean="0">
                <a:solidFill>
                  <a:srgbClr val="000000"/>
                </a:solidFill>
                <a:latin typeface="Arial" pitchFamily="34" charset="0"/>
                <a:cs typeface="Arial" pitchFamily="34" charset="0"/>
              </a:rPr>
              <a:t> </a:t>
            </a:r>
            <a:r>
              <a:rPr lang="de-DE" sz="2200" kern="0" dirty="0" err="1" smtClean="0">
                <a:solidFill>
                  <a:srgbClr val="000000"/>
                </a:solidFill>
                <a:latin typeface="Arial" pitchFamily="34" charset="0"/>
                <a:cs typeface="Arial" pitchFamily="34" charset="0"/>
              </a:rPr>
              <a:t>are</a:t>
            </a:r>
            <a:r>
              <a:rPr lang="de-DE" sz="2200" kern="0" dirty="0" smtClean="0">
                <a:solidFill>
                  <a:srgbClr val="000000"/>
                </a:solidFill>
                <a:latin typeface="Arial" pitchFamily="34" charset="0"/>
                <a:cs typeface="Arial" pitchFamily="34" charset="0"/>
              </a:rPr>
              <a:t> </a:t>
            </a:r>
            <a:r>
              <a:rPr lang="de-DE" sz="2200" kern="0" dirty="0" err="1" smtClean="0">
                <a:solidFill>
                  <a:srgbClr val="000000"/>
                </a:solidFill>
                <a:latin typeface="Arial" pitchFamily="34" charset="0"/>
                <a:cs typeface="Arial" pitchFamily="34" charset="0"/>
              </a:rPr>
              <a:t>needed</a:t>
            </a:r>
            <a:r>
              <a:rPr lang="de-DE" sz="2200" kern="0" dirty="0" smtClean="0">
                <a:solidFill>
                  <a:srgbClr val="000000"/>
                </a:solidFill>
                <a:latin typeface="Arial" pitchFamily="34" charset="0"/>
                <a:cs typeface="Arial" pitchFamily="34" charset="0"/>
              </a:rPr>
              <a:t> </a:t>
            </a:r>
            <a:r>
              <a:rPr lang="de-DE" sz="2200" kern="0" dirty="0" err="1" smtClean="0">
                <a:solidFill>
                  <a:srgbClr val="000000"/>
                </a:solidFill>
                <a:latin typeface="Arial" pitchFamily="34" charset="0"/>
                <a:cs typeface="Arial" pitchFamily="34" charset="0"/>
              </a:rPr>
              <a:t>to</a:t>
            </a:r>
            <a:r>
              <a:rPr lang="de-DE" sz="2200" kern="0" dirty="0" smtClean="0">
                <a:solidFill>
                  <a:srgbClr val="000000"/>
                </a:solidFill>
                <a:latin typeface="Arial" pitchFamily="34" charset="0"/>
                <a:cs typeface="Arial" pitchFamily="34" charset="0"/>
              </a:rPr>
              <a:t> </a:t>
            </a:r>
            <a:r>
              <a:rPr lang="de-DE" sz="2200" kern="0" dirty="0" err="1" smtClean="0">
                <a:solidFill>
                  <a:srgbClr val="000000"/>
                </a:solidFill>
                <a:latin typeface="Arial" pitchFamily="34" charset="0"/>
                <a:cs typeface="Arial" pitchFamily="34" charset="0"/>
              </a:rPr>
              <a:t>make</a:t>
            </a:r>
            <a:r>
              <a:rPr lang="de-DE" sz="2200" kern="0" dirty="0" smtClean="0">
                <a:solidFill>
                  <a:srgbClr val="000000"/>
                </a:solidFill>
                <a:latin typeface="Arial" pitchFamily="34" charset="0"/>
                <a:cs typeface="Arial" pitchFamily="34" charset="0"/>
              </a:rPr>
              <a:t> </a:t>
            </a:r>
            <a:r>
              <a:rPr lang="de-DE" sz="2200" kern="0" dirty="0" err="1" smtClean="0">
                <a:solidFill>
                  <a:srgbClr val="000000"/>
                </a:solidFill>
                <a:latin typeface="Arial" pitchFamily="34" charset="0"/>
                <a:cs typeface="Arial" pitchFamily="34" charset="0"/>
              </a:rPr>
              <a:t>further</a:t>
            </a:r>
            <a:r>
              <a:rPr lang="de-DE" sz="2200" kern="0" dirty="0" smtClean="0">
                <a:solidFill>
                  <a:srgbClr val="000000"/>
                </a:solidFill>
                <a:latin typeface="Arial" pitchFamily="34" charset="0"/>
                <a:cs typeface="Arial" pitchFamily="34" charset="0"/>
              </a:rPr>
              <a:t> </a:t>
            </a:r>
            <a:r>
              <a:rPr lang="de-DE" sz="2200" kern="0" dirty="0" err="1" smtClean="0">
                <a:solidFill>
                  <a:srgbClr val="000000"/>
                </a:solidFill>
                <a:latin typeface="Arial" pitchFamily="34" charset="0"/>
                <a:cs typeface="Arial" pitchFamily="34" charset="0"/>
              </a:rPr>
              <a:t>steps</a:t>
            </a:r>
            <a:r>
              <a:rPr lang="de-DE" sz="2200" kern="0" dirty="0" smtClean="0">
                <a:solidFill>
                  <a:srgbClr val="000000"/>
                </a:solidFill>
                <a:latin typeface="Arial" pitchFamily="34" charset="0"/>
                <a:cs typeface="Arial" pitchFamily="34" charset="0"/>
              </a:rPr>
              <a:t> (</a:t>
            </a:r>
            <a:r>
              <a:rPr lang="de-DE" sz="2200" kern="0" dirty="0" err="1" smtClean="0">
                <a:solidFill>
                  <a:srgbClr val="000000"/>
                </a:solidFill>
                <a:latin typeface="Arial" pitchFamily="34" charset="0"/>
                <a:cs typeface="Arial" pitchFamily="34" charset="0"/>
              </a:rPr>
              <a:t>defibrillators</a:t>
            </a:r>
            <a:r>
              <a:rPr lang="de-DE" sz="2200" kern="0" dirty="0" smtClean="0">
                <a:solidFill>
                  <a:srgbClr val="000000"/>
                </a:solidFill>
                <a:latin typeface="Arial" pitchFamily="34" charset="0"/>
                <a:cs typeface="Arial" pitchFamily="34" charset="0"/>
              </a:rPr>
              <a:t>, </a:t>
            </a:r>
            <a:r>
              <a:rPr lang="de-DE" sz="2200" kern="0" dirty="0" err="1" smtClean="0">
                <a:solidFill>
                  <a:srgbClr val="000000"/>
                </a:solidFill>
                <a:latin typeface="Arial" pitchFamily="34" charset="0"/>
                <a:cs typeface="Arial" pitchFamily="34" charset="0"/>
              </a:rPr>
              <a:t>catheters</a:t>
            </a:r>
            <a:r>
              <a:rPr lang="de-DE" sz="2200" kern="0" dirty="0" smtClean="0">
                <a:solidFill>
                  <a:srgbClr val="000000"/>
                </a:solidFill>
                <a:latin typeface="Arial" pitchFamily="34" charset="0"/>
                <a:cs typeface="Arial" pitchFamily="34" charset="0"/>
              </a:rPr>
              <a:t>, </a:t>
            </a:r>
            <a:r>
              <a:rPr lang="de-DE" sz="2200" kern="0" dirty="0" err="1" smtClean="0">
                <a:solidFill>
                  <a:srgbClr val="000000"/>
                </a:solidFill>
                <a:latin typeface="Arial" pitchFamily="34" charset="0"/>
                <a:cs typeface="Arial" pitchFamily="34" charset="0"/>
              </a:rPr>
              <a:t>mapping</a:t>
            </a:r>
            <a:r>
              <a:rPr lang="de-DE" sz="2200" kern="0" dirty="0" smtClean="0">
                <a:solidFill>
                  <a:srgbClr val="000000"/>
                </a:solidFill>
                <a:latin typeface="Arial" pitchFamily="34" charset="0"/>
                <a:cs typeface="Arial" pitchFamily="34" charset="0"/>
              </a:rPr>
              <a:t> </a:t>
            </a:r>
            <a:r>
              <a:rPr lang="de-DE" sz="2200" kern="0" dirty="0" err="1" smtClean="0">
                <a:solidFill>
                  <a:srgbClr val="000000"/>
                </a:solidFill>
                <a:latin typeface="Arial" pitchFamily="34" charset="0"/>
                <a:cs typeface="Arial" pitchFamily="34" charset="0"/>
              </a:rPr>
              <a:t>systems</a:t>
            </a:r>
            <a:r>
              <a:rPr lang="de-DE" sz="2200" kern="0" dirty="0" smtClean="0">
                <a:solidFill>
                  <a:srgbClr val="000000"/>
                </a:solidFill>
                <a:latin typeface="Arial" pitchFamily="34" charset="0"/>
                <a:cs typeface="Arial" pitchFamily="34" charset="0"/>
              </a:rPr>
              <a:t> etc.)</a:t>
            </a:r>
          </a:p>
          <a:p>
            <a:pPr algn="just" eaLnBrk="1" hangingPunct="1">
              <a:lnSpc>
                <a:spcPts val="3500"/>
              </a:lnSpc>
              <a:spcBef>
                <a:spcPct val="50000"/>
              </a:spcBef>
              <a:buFontTx/>
              <a:buChar char="-"/>
              <a:defRPr/>
            </a:pPr>
            <a:r>
              <a:rPr lang="de-DE" sz="2200" b="1" kern="0" dirty="0" smtClean="0">
                <a:solidFill>
                  <a:srgbClr val="000000"/>
                </a:solidFill>
                <a:latin typeface="Arial" pitchFamily="34" charset="0"/>
                <a:cs typeface="Arial" pitchFamily="34" charset="0"/>
              </a:rPr>
              <a:t>The potential </a:t>
            </a:r>
            <a:r>
              <a:rPr lang="de-DE" sz="2200" b="1" kern="0" dirty="0" err="1" smtClean="0">
                <a:solidFill>
                  <a:srgbClr val="000000"/>
                </a:solidFill>
                <a:latin typeface="Arial" pitchFamily="34" charset="0"/>
                <a:cs typeface="Arial" pitchFamily="34" charset="0"/>
              </a:rPr>
              <a:t>advantages</a:t>
            </a:r>
            <a:r>
              <a:rPr lang="de-DE" sz="2200" b="1" kern="0" dirty="0" smtClean="0">
                <a:solidFill>
                  <a:srgbClr val="000000"/>
                </a:solidFill>
                <a:latin typeface="Arial" pitchFamily="34" charset="0"/>
                <a:cs typeface="Arial" pitchFamily="34" charset="0"/>
              </a:rPr>
              <a:t> </a:t>
            </a:r>
            <a:r>
              <a:rPr lang="de-DE" sz="2200" kern="0" dirty="0" err="1" smtClean="0">
                <a:solidFill>
                  <a:srgbClr val="000000"/>
                </a:solidFill>
                <a:latin typeface="Arial" pitchFamily="34" charset="0"/>
                <a:cs typeface="Arial" pitchFamily="34" charset="0"/>
              </a:rPr>
              <a:t>of</a:t>
            </a:r>
            <a:r>
              <a:rPr lang="de-DE" sz="2200" kern="0" dirty="0" smtClean="0">
                <a:solidFill>
                  <a:srgbClr val="000000"/>
                </a:solidFill>
                <a:latin typeface="Arial" pitchFamily="34" charset="0"/>
                <a:cs typeface="Arial" pitchFamily="34" charset="0"/>
              </a:rPr>
              <a:t> CMR </a:t>
            </a:r>
            <a:r>
              <a:rPr lang="de-DE" sz="2200" kern="0" dirty="0" err="1" smtClean="0">
                <a:solidFill>
                  <a:srgbClr val="000000"/>
                </a:solidFill>
                <a:latin typeface="Arial" pitchFamily="34" charset="0"/>
                <a:cs typeface="Arial" pitchFamily="34" charset="0"/>
              </a:rPr>
              <a:t>technology</a:t>
            </a:r>
            <a:r>
              <a:rPr lang="de-DE" sz="2200" kern="0" dirty="0" smtClean="0">
                <a:solidFill>
                  <a:srgbClr val="000000"/>
                </a:solidFill>
                <a:latin typeface="Arial" pitchFamily="34" charset="0"/>
                <a:cs typeface="Arial" pitchFamily="34" charset="0"/>
              </a:rPr>
              <a:t> </a:t>
            </a:r>
            <a:r>
              <a:rPr lang="de-DE" sz="2200" kern="0" dirty="0" err="1" smtClean="0">
                <a:solidFill>
                  <a:srgbClr val="000000"/>
                </a:solidFill>
                <a:latin typeface="Arial" pitchFamily="34" charset="0"/>
                <a:cs typeface="Arial" pitchFamily="34" charset="0"/>
              </a:rPr>
              <a:t>are</a:t>
            </a:r>
            <a:r>
              <a:rPr lang="de-DE" sz="2200" kern="0" dirty="0" smtClean="0">
                <a:solidFill>
                  <a:srgbClr val="000000"/>
                </a:solidFill>
                <a:latin typeface="Arial" pitchFamily="34" charset="0"/>
                <a:cs typeface="Arial" pitchFamily="34" charset="0"/>
              </a:rPr>
              <a:t> so </a:t>
            </a:r>
            <a:r>
              <a:rPr lang="de-DE" sz="2200" kern="0" dirty="0" err="1" smtClean="0">
                <a:solidFill>
                  <a:srgbClr val="000000"/>
                </a:solidFill>
                <a:latin typeface="Arial" pitchFamily="34" charset="0"/>
                <a:cs typeface="Arial" pitchFamily="34" charset="0"/>
              </a:rPr>
              <a:t>attractive</a:t>
            </a:r>
            <a:r>
              <a:rPr lang="de-DE" sz="2200" kern="0" dirty="0" smtClean="0">
                <a:solidFill>
                  <a:srgbClr val="000000"/>
                </a:solidFill>
                <a:latin typeface="Arial" pitchFamily="34" charset="0"/>
                <a:cs typeface="Arial" pitchFamily="34" charset="0"/>
              </a:rPr>
              <a:t> </a:t>
            </a:r>
            <a:r>
              <a:rPr lang="de-DE" sz="2200" kern="0" dirty="0" err="1" smtClean="0">
                <a:solidFill>
                  <a:srgbClr val="000000"/>
                </a:solidFill>
                <a:latin typeface="Arial" pitchFamily="34" charset="0"/>
                <a:cs typeface="Arial" pitchFamily="34" charset="0"/>
              </a:rPr>
              <a:t>that</a:t>
            </a:r>
            <a:r>
              <a:rPr lang="de-DE" sz="2200" kern="0" dirty="0" smtClean="0">
                <a:solidFill>
                  <a:srgbClr val="000000"/>
                </a:solidFill>
                <a:latin typeface="Arial" pitchFamily="34" charset="0"/>
                <a:cs typeface="Arial" pitchFamily="34" charset="0"/>
              </a:rPr>
              <a:t> </a:t>
            </a:r>
            <a:r>
              <a:rPr lang="de-DE" sz="2200" kern="0" dirty="0" err="1" smtClean="0">
                <a:solidFill>
                  <a:srgbClr val="000000"/>
                </a:solidFill>
                <a:latin typeface="Arial" pitchFamily="34" charset="0"/>
                <a:cs typeface="Arial" pitchFamily="34" charset="0"/>
              </a:rPr>
              <a:t>it‘s</a:t>
            </a:r>
            <a:r>
              <a:rPr lang="de-DE" sz="2200" kern="0" dirty="0" smtClean="0">
                <a:solidFill>
                  <a:srgbClr val="000000"/>
                </a:solidFill>
                <a:latin typeface="Arial" pitchFamily="34" charset="0"/>
                <a:cs typeface="Arial" pitchFamily="34" charset="0"/>
              </a:rPr>
              <a:t> </a:t>
            </a:r>
            <a:r>
              <a:rPr lang="de-DE" sz="2200" kern="0" dirty="0" err="1" smtClean="0">
                <a:solidFill>
                  <a:srgbClr val="000000"/>
                </a:solidFill>
                <a:latin typeface="Arial" pitchFamily="34" charset="0"/>
                <a:cs typeface="Arial" pitchFamily="34" charset="0"/>
              </a:rPr>
              <a:t>worth</a:t>
            </a:r>
            <a:r>
              <a:rPr lang="de-DE" sz="2200" kern="0" dirty="0" smtClean="0">
                <a:solidFill>
                  <a:srgbClr val="000000"/>
                </a:solidFill>
                <a:latin typeface="Arial" pitchFamily="34" charset="0"/>
                <a:cs typeface="Arial" pitchFamily="34" charset="0"/>
              </a:rPr>
              <a:t> </a:t>
            </a:r>
            <a:r>
              <a:rPr lang="de-DE" sz="2200" kern="0" dirty="0" err="1" smtClean="0">
                <a:solidFill>
                  <a:srgbClr val="000000"/>
                </a:solidFill>
                <a:latin typeface="Arial" pitchFamily="34" charset="0"/>
                <a:cs typeface="Arial" pitchFamily="34" charset="0"/>
              </a:rPr>
              <a:t>going</a:t>
            </a:r>
            <a:r>
              <a:rPr lang="de-DE" sz="2200" kern="0" dirty="0" smtClean="0">
                <a:solidFill>
                  <a:srgbClr val="000000"/>
                </a:solidFill>
                <a:latin typeface="Arial" pitchFamily="34" charset="0"/>
                <a:cs typeface="Arial" pitchFamily="34" charset="0"/>
              </a:rPr>
              <a:t> on </a:t>
            </a:r>
            <a:r>
              <a:rPr lang="de-DE" sz="2200" kern="0" dirty="0" err="1" smtClean="0">
                <a:solidFill>
                  <a:srgbClr val="000000"/>
                </a:solidFill>
                <a:latin typeface="Arial" pitchFamily="34" charset="0"/>
                <a:cs typeface="Arial" pitchFamily="34" charset="0"/>
              </a:rPr>
              <a:t>pioneering</a:t>
            </a:r>
            <a:r>
              <a:rPr lang="de-DE" sz="2200" kern="0" dirty="0" smtClean="0">
                <a:solidFill>
                  <a:srgbClr val="000000"/>
                </a:solidFill>
                <a:latin typeface="Arial" pitchFamily="34" charset="0"/>
                <a:cs typeface="Arial" pitchFamily="34" charset="0"/>
              </a:rPr>
              <a:t>…  </a:t>
            </a:r>
            <a:endParaRPr lang="de-DE" sz="2200" kern="0" dirty="0">
              <a:solidFill>
                <a:srgbClr val="000000"/>
              </a:solidFill>
              <a:latin typeface="Arial" pitchFamily="34" charset="0"/>
              <a:cs typeface="Arial" pitchFamily="34" charset="0"/>
            </a:endParaRPr>
          </a:p>
        </p:txBody>
      </p:sp>
      <p:sp>
        <p:nvSpPr>
          <p:cNvPr id="6" name="Text Box 8"/>
          <p:cNvSpPr txBox="1">
            <a:spLocks noChangeArrowheads="1"/>
          </p:cNvSpPr>
          <p:nvPr/>
        </p:nvSpPr>
        <p:spPr bwMode="auto">
          <a:xfrm>
            <a:off x="1475656" y="15007"/>
            <a:ext cx="62382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Times New Roman" pitchFamily="18" charset="0"/>
              </a:defRPr>
            </a:lvl1pPr>
            <a:lvl2pPr marL="742950" indent="-285750">
              <a:defRPr sz="900">
                <a:solidFill>
                  <a:schemeClr val="tx1"/>
                </a:solidFill>
                <a:latin typeface="Times New Roman" pitchFamily="18" charset="0"/>
              </a:defRPr>
            </a:lvl2pPr>
            <a:lvl3pPr marL="1143000" indent="-228600">
              <a:defRPr sz="900">
                <a:solidFill>
                  <a:schemeClr val="tx1"/>
                </a:solidFill>
                <a:latin typeface="Times New Roman" pitchFamily="18" charset="0"/>
              </a:defRPr>
            </a:lvl3pPr>
            <a:lvl4pPr marL="1600200" indent="-228600">
              <a:defRPr sz="900">
                <a:solidFill>
                  <a:schemeClr val="tx1"/>
                </a:solidFill>
                <a:latin typeface="Times New Roman" pitchFamily="18" charset="0"/>
              </a:defRPr>
            </a:lvl4pPr>
            <a:lvl5pPr marL="2057400" indent="-228600">
              <a:defRPr sz="900">
                <a:solidFill>
                  <a:schemeClr val="tx1"/>
                </a:solidFill>
                <a:latin typeface="Times New Roman" pitchFamily="18" charset="0"/>
              </a:defRPr>
            </a:lvl5pPr>
            <a:lvl6pPr marL="2514600" indent="-228600" eaLnBrk="0" fontAlgn="base" hangingPunct="0">
              <a:spcBef>
                <a:spcPct val="0"/>
              </a:spcBef>
              <a:spcAft>
                <a:spcPct val="0"/>
              </a:spcAft>
              <a:defRPr sz="900">
                <a:solidFill>
                  <a:schemeClr val="tx1"/>
                </a:solidFill>
                <a:latin typeface="Times New Roman" pitchFamily="18" charset="0"/>
              </a:defRPr>
            </a:lvl6pPr>
            <a:lvl7pPr marL="2971800" indent="-228600" eaLnBrk="0" fontAlgn="base" hangingPunct="0">
              <a:spcBef>
                <a:spcPct val="0"/>
              </a:spcBef>
              <a:spcAft>
                <a:spcPct val="0"/>
              </a:spcAft>
              <a:defRPr sz="900">
                <a:solidFill>
                  <a:schemeClr val="tx1"/>
                </a:solidFill>
                <a:latin typeface="Times New Roman" pitchFamily="18" charset="0"/>
              </a:defRPr>
            </a:lvl7pPr>
            <a:lvl8pPr marL="3429000" indent="-228600" eaLnBrk="0" fontAlgn="base" hangingPunct="0">
              <a:spcBef>
                <a:spcPct val="0"/>
              </a:spcBef>
              <a:spcAft>
                <a:spcPct val="0"/>
              </a:spcAft>
              <a:defRPr sz="900">
                <a:solidFill>
                  <a:schemeClr val="tx1"/>
                </a:solidFill>
                <a:latin typeface="Times New Roman" pitchFamily="18" charset="0"/>
              </a:defRPr>
            </a:lvl8pPr>
            <a:lvl9pPr marL="3886200" indent="-228600" eaLnBrk="0" fontAlgn="base" hangingPunct="0">
              <a:spcBef>
                <a:spcPct val="0"/>
              </a:spcBef>
              <a:spcAft>
                <a:spcPct val="0"/>
              </a:spcAft>
              <a:defRPr sz="900">
                <a:solidFill>
                  <a:schemeClr val="tx1"/>
                </a:solidFill>
                <a:latin typeface="Times New Roman" pitchFamily="18" charset="0"/>
              </a:defRPr>
            </a:lvl9pPr>
          </a:lstStyle>
          <a:p>
            <a:pPr eaLnBrk="1" hangingPunct="1"/>
            <a:r>
              <a:rPr lang="de-DE" sz="2400" dirty="0" err="1" smtClean="0">
                <a:solidFill>
                  <a:srgbClr val="000000"/>
                </a:solidFill>
                <a:latin typeface="Calibri" pitchFamily="34" charset="0"/>
                <a:cs typeface="Arial" pitchFamily="34" charset="0"/>
              </a:rPr>
              <a:t>How</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to</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start</a:t>
            </a:r>
            <a:r>
              <a:rPr lang="de-DE" sz="2400" dirty="0" smtClean="0">
                <a:solidFill>
                  <a:srgbClr val="000000"/>
                </a:solidFill>
                <a:latin typeface="Calibri" pitchFamily="34" charset="0"/>
                <a:cs typeface="Arial" pitchFamily="34" charset="0"/>
              </a:rPr>
              <a:t> an </a:t>
            </a:r>
            <a:r>
              <a:rPr lang="de-DE" sz="2400" dirty="0" err="1" smtClean="0">
                <a:solidFill>
                  <a:srgbClr val="000000"/>
                </a:solidFill>
                <a:latin typeface="Calibri" pitchFamily="34" charset="0"/>
                <a:cs typeface="Arial" pitchFamily="34" charset="0"/>
              </a:rPr>
              <a:t>Electrophysiology</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iCMR</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program</a:t>
            </a:r>
            <a:endParaRPr lang="de-DE" sz="2400" dirty="0">
              <a:solidFill>
                <a:srgbClr val="000000"/>
              </a:solidFill>
              <a:latin typeface="Calibri" pitchFamily="34" charset="0"/>
              <a:cs typeface="Arial" pitchFamily="34" charset="0"/>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4704"/>
            <a:ext cx="8229600" cy="633412"/>
          </a:xfrm>
        </p:spPr>
        <p:txBody>
          <a:bodyPr/>
          <a:lstStyle/>
          <a:p>
            <a:r>
              <a:rPr lang="de-DE" dirty="0" smtClean="0"/>
              <a:t>CMR </a:t>
            </a:r>
            <a:r>
              <a:rPr lang="de-DE" dirty="0" err="1" smtClean="0"/>
              <a:t>procedures</a:t>
            </a:r>
            <a:r>
              <a:rPr lang="de-DE" dirty="0" smtClean="0"/>
              <a:t> </a:t>
            </a:r>
            <a:r>
              <a:rPr lang="de-DE" dirty="0" err="1" smtClean="0"/>
              <a:t>can</a:t>
            </a:r>
            <a:r>
              <a:rPr lang="de-DE" dirty="0" smtClean="0"/>
              <a:t> </a:t>
            </a:r>
            <a:r>
              <a:rPr lang="de-DE" dirty="0" err="1" smtClean="0"/>
              <a:t>be</a:t>
            </a:r>
            <a:r>
              <a:rPr lang="de-DE" dirty="0" smtClean="0"/>
              <a:t> </a:t>
            </a:r>
            <a:r>
              <a:rPr lang="de-DE" dirty="0" err="1" smtClean="0"/>
              <a:t>very</a:t>
            </a:r>
            <a:r>
              <a:rPr lang="de-DE" dirty="0" smtClean="0"/>
              <a:t> </a:t>
            </a:r>
            <a:r>
              <a:rPr lang="de-DE" dirty="0" err="1" smtClean="0"/>
              <a:t>satisfying</a:t>
            </a:r>
            <a:r>
              <a:rPr lang="de-DE" dirty="0" smtClean="0"/>
              <a:t>…</a:t>
            </a:r>
            <a:endParaRPr lang="en-US" dirty="0"/>
          </a:p>
        </p:txBody>
      </p:sp>
      <p:pic>
        <p:nvPicPr>
          <p:cNvPr id="3" name="Picture 2"/>
          <p:cNvPicPr>
            <a:picLocks noChangeAspect="1"/>
          </p:cNvPicPr>
          <p:nvPr/>
        </p:nvPicPr>
        <p:blipFill>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tretch>
            <a:fillRect/>
          </a:stretch>
        </p:blipFill>
        <p:spPr>
          <a:xfrm>
            <a:off x="103737" y="1835533"/>
            <a:ext cx="4428492" cy="295232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p:cNvSpPr txBox="1"/>
          <p:nvPr/>
        </p:nvSpPr>
        <p:spPr>
          <a:xfrm>
            <a:off x="1075834" y="5075892"/>
            <a:ext cx="2416046" cy="369332"/>
          </a:xfrm>
          <a:prstGeom prst="rect">
            <a:avLst/>
          </a:prstGeom>
          <a:noFill/>
        </p:spPr>
        <p:txBody>
          <a:bodyPr wrap="none" rtlCol="0">
            <a:spAutoFit/>
          </a:bodyPr>
          <a:lstStyle/>
          <a:p>
            <a:r>
              <a:rPr lang="de-DE" sz="1800" dirty="0" err="1" smtClean="0">
                <a:solidFill>
                  <a:prstClr val="black"/>
                </a:solidFill>
                <a:latin typeface="Arial" charset="0"/>
                <a:cs typeface="Arial" charset="0"/>
              </a:rPr>
              <a:t>During</a:t>
            </a:r>
            <a:r>
              <a:rPr lang="de-DE" sz="1800" dirty="0" smtClean="0">
                <a:solidFill>
                  <a:prstClr val="black"/>
                </a:solidFill>
                <a:latin typeface="Arial" charset="0"/>
                <a:cs typeface="Arial" charset="0"/>
              </a:rPr>
              <a:t> </a:t>
            </a:r>
            <a:r>
              <a:rPr lang="de-DE" sz="1800" dirty="0" err="1" smtClean="0">
                <a:solidFill>
                  <a:prstClr val="black"/>
                </a:solidFill>
                <a:latin typeface="Arial" charset="0"/>
                <a:cs typeface="Arial" charset="0"/>
              </a:rPr>
              <a:t>intervention</a:t>
            </a:r>
            <a:r>
              <a:rPr lang="de-DE" sz="1800" dirty="0" smtClean="0">
                <a:solidFill>
                  <a:prstClr val="black"/>
                </a:solidFill>
                <a:latin typeface="Arial" charset="0"/>
                <a:cs typeface="Arial" charset="0"/>
              </a:rPr>
              <a:t>….</a:t>
            </a:r>
            <a:endParaRPr lang="en-US" sz="1800" dirty="0">
              <a:solidFill>
                <a:prstClr val="black"/>
              </a:solidFill>
              <a:latin typeface="Arial" charset="0"/>
              <a:cs typeface="Arial" charset="0"/>
            </a:endParaRPr>
          </a:p>
        </p:txBody>
      </p:sp>
      <p:grpSp>
        <p:nvGrpSpPr>
          <p:cNvPr id="7" name="Group 6"/>
          <p:cNvGrpSpPr/>
          <p:nvPr/>
        </p:nvGrpSpPr>
        <p:grpSpPr>
          <a:xfrm>
            <a:off x="4644009" y="1835533"/>
            <a:ext cx="4428492" cy="3609691"/>
            <a:chOff x="4644009" y="1196753"/>
            <a:chExt cx="4428492" cy="3609691"/>
          </a:xfrm>
        </p:grpSpPr>
        <p:pic>
          <p:nvPicPr>
            <p:cNvPr id="4" name="Picture 3"/>
            <p:cNvPicPr>
              <a:picLocks noChangeAspect="1"/>
            </p:cNvPicPr>
            <p:nvPr/>
          </p:nvPicPr>
          <p:blipFill>
            <a:blip r:embed="rId4" cstate="screen">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tretch>
              <a:fillRect/>
            </a:stretch>
          </p:blipFill>
          <p:spPr>
            <a:xfrm>
              <a:off x="4644009" y="1196753"/>
              <a:ext cx="4428492" cy="295232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p:cNvSpPr txBox="1"/>
            <p:nvPr/>
          </p:nvSpPr>
          <p:spPr>
            <a:xfrm>
              <a:off x="5220072" y="4437112"/>
              <a:ext cx="3300904" cy="369332"/>
            </a:xfrm>
            <a:prstGeom prst="rect">
              <a:avLst/>
            </a:prstGeom>
            <a:noFill/>
          </p:spPr>
          <p:txBody>
            <a:bodyPr wrap="none" rtlCol="0">
              <a:spAutoFit/>
            </a:bodyPr>
            <a:lstStyle/>
            <a:p>
              <a:r>
                <a:rPr lang="de-DE" sz="1800" dirty="0" smtClean="0">
                  <a:solidFill>
                    <a:prstClr val="black"/>
                  </a:solidFill>
                  <a:latin typeface="Arial" charset="0"/>
                  <a:cs typeface="Arial" charset="0"/>
                </a:rPr>
                <a:t>After </a:t>
              </a:r>
              <a:r>
                <a:rPr lang="de-DE" sz="1800" dirty="0" err="1" smtClean="0">
                  <a:solidFill>
                    <a:prstClr val="black"/>
                  </a:solidFill>
                  <a:latin typeface="Arial" charset="0"/>
                  <a:cs typeface="Arial" charset="0"/>
                </a:rPr>
                <a:t>successful</a:t>
              </a:r>
              <a:r>
                <a:rPr lang="de-DE" sz="1800" dirty="0" smtClean="0">
                  <a:solidFill>
                    <a:prstClr val="black"/>
                  </a:solidFill>
                  <a:latin typeface="Arial" charset="0"/>
                  <a:cs typeface="Arial" charset="0"/>
                </a:rPr>
                <a:t> </a:t>
              </a:r>
              <a:r>
                <a:rPr lang="de-DE" sz="1800" dirty="0" err="1" smtClean="0">
                  <a:solidFill>
                    <a:prstClr val="black"/>
                  </a:solidFill>
                  <a:latin typeface="Arial" charset="0"/>
                  <a:cs typeface="Arial" charset="0"/>
                </a:rPr>
                <a:t>intervention</a:t>
              </a:r>
              <a:r>
                <a:rPr lang="de-DE" sz="1800" dirty="0" smtClean="0">
                  <a:solidFill>
                    <a:prstClr val="black"/>
                  </a:solidFill>
                  <a:latin typeface="Arial" charset="0"/>
                  <a:cs typeface="Arial" charset="0"/>
                </a:rPr>
                <a:t>…</a:t>
              </a:r>
              <a:endParaRPr lang="en-US" sz="1800" dirty="0">
                <a:solidFill>
                  <a:prstClr val="black"/>
                </a:solidFill>
                <a:latin typeface="Arial" charset="0"/>
                <a:cs typeface="Arial" charset="0"/>
              </a:endParaRPr>
            </a:p>
          </p:txBody>
        </p:sp>
      </p:grpSp>
      <p:sp>
        <p:nvSpPr>
          <p:cNvPr id="8" name="Line 4"/>
          <p:cNvSpPr>
            <a:spLocks noChangeShapeType="1"/>
          </p:cNvSpPr>
          <p:nvPr/>
        </p:nvSpPr>
        <p:spPr bwMode="auto">
          <a:xfrm>
            <a:off x="609600" y="549275"/>
            <a:ext cx="7924800"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de-DE">
              <a:solidFill>
                <a:srgbClr val="FFFFFF"/>
              </a:solidFill>
            </a:endParaRPr>
          </a:p>
        </p:txBody>
      </p:sp>
      <p:sp>
        <p:nvSpPr>
          <p:cNvPr id="11" name="Text Box 8"/>
          <p:cNvSpPr txBox="1">
            <a:spLocks noChangeArrowheads="1"/>
          </p:cNvSpPr>
          <p:nvPr/>
        </p:nvSpPr>
        <p:spPr bwMode="auto">
          <a:xfrm>
            <a:off x="1475656" y="15007"/>
            <a:ext cx="62382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Times New Roman" pitchFamily="18" charset="0"/>
              </a:defRPr>
            </a:lvl1pPr>
            <a:lvl2pPr marL="742950" indent="-285750">
              <a:defRPr sz="900">
                <a:solidFill>
                  <a:schemeClr val="tx1"/>
                </a:solidFill>
                <a:latin typeface="Times New Roman" pitchFamily="18" charset="0"/>
              </a:defRPr>
            </a:lvl2pPr>
            <a:lvl3pPr marL="1143000" indent="-228600">
              <a:defRPr sz="900">
                <a:solidFill>
                  <a:schemeClr val="tx1"/>
                </a:solidFill>
                <a:latin typeface="Times New Roman" pitchFamily="18" charset="0"/>
              </a:defRPr>
            </a:lvl3pPr>
            <a:lvl4pPr marL="1600200" indent="-228600">
              <a:defRPr sz="900">
                <a:solidFill>
                  <a:schemeClr val="tx1"/>
                </a:solidFill>
                <a:latin typeface="Times New Roman" pitchFamily="18" charset="0"/>
              </a:defRPr>
            </a:lvl4pPr>
            <a:lvl5pPr marL="2057400" indent="-228600">
              <a:defRPr sz="900">
                <a:solidFill>
                  <a:schemeClr val="tx1"/>
                </a:solidFill>
                <a:latin typeface="Times New Roman" pitchFamily="18" charset="0"/>
              </a:defRPr>
            </a:lvl5pPr>
            <a:lvl6pPr marL="2514600" indent="-228600" eaLnBrk="0" fontAlgn="base" hangingPunct="0">
              <a:spcBef>
                <a:spcPct val="0"/>
              </a:spcBef>
              <a:spcAft>
                <a:spcPct val="0"/>
              </a:spcAft>
              <a:defRPr sz="900">
                <a:solidFill>
                  <a:schemeClr val="tx1"/>
                </a:solidFill>
                <a:latin typeface="Times New Roman" pitchFamily="18" charset="0"/>
              </a:defRPr>
            </a:lvl6pPr>
            <a:lvl7pPr marL="2971800" indent="-228600" eaLnBrk="0" fontAlgn="base" hangingPunct="0">
              <a:spcBef>
                <a:spcPct val="0"/>
              </a:spcBef>
              <a:spcAft>
                <a:spcPct val="0"/>
              </a:spcAft>
              <a:defRPr sz="900">
                <a:solidFill>
                  <a:schemeClr val="tx1"/>
                </a:solidFill>
                <a:latin typeface="Times New Roman" pitchFamily="18" charset="0"/>
              </a:defRPr>
            </a:lvl7pPr>
            <a:lvl8pPr marL="3429000" indent="-228600" eaLnBrk="0" fontAlgn="base" hangingPunct="0">
              <a:spcBef>
                <a:spcPct val="0"/>
              </a:spcBef>
              <a:spcAft>
                <a:spcPct val="0"/>
              </a:spcAft>
              <a:defRPr sz="900">
                <a:solidFill>
                  <a:schemeClr val="tx1"/>
                </a:solidFill>
                <a:latin typeface="Times New Roman" pitchFamily="18" charset="0"/>
              </a:defRPr>
            </a:lvl8pPr>
            <a:lvl9pPr marL="3886200" indent="-228600" eaLnBrk="0" fontAlgn="base" hangingPunct="0">
              <a:spcBef>
                <a:spcPct val="0"/>
              </a:spcBef>
              <a:spcAft>
                <a:spcPct val="0"/>
              </a:spcAft>
              <a:defRPr sz="900">
                <a:solidFill>
                  <a:schemeClr val="tx1"/>
                </a:solidFill>
                <a:latin typeface="Times New Roman" pitchFamily="18" charset="0"/>
              </a:defRPr>
            </a:lvl9pPr>
          </a:lstStyle>
          <a:p>
            <a:pPr eaLnBrk="1" hangingPunct="1"/>
            <a:r>
              <a:rPr lang="de-DE" sz="2400" dirty="0" err="1" smtClean="0">
                <a:solidFill>
                  <a:srgbClr val="000000"/>
                </a:solidFill>
                <a:latin typeface="Calibri" pitchFamily="34" charset="0"/>
                <a:cs typeface="Arial" pitchFamily="34" charset="0"/>
              </a:rPr>
              <a:t>How</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to</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start</a:t>
            </a:r>
            <a:r>
              <a:rPr lang="de-DE" sz="2400" dirty="0" smtClean="0">
                <a:solidFill>
                  <a:srgbClr val="000000"/>
                </a:solidFill>
                <a:latin typeface="Calibri" pitchFamily="34" charset="0"/>
                <a:cs typeface="Arial" pitchFamily="34" charset="0"/>
              </a:rPr>
              <a:t> an </a:t>
            </a:r>
            <a:r>
              <a:rPr lang="de-DE" sz="2400" dirty="0" err="1" smtClean="0">
                <a:solidFill>
                  <a:srgbClr val="000000"/>
                </a:solidFill>
                <a:latin typeface="Calibri" pitchFamily="34" charset="0"/>
                <a:cs typeface="Arial" pitchFamily="34" charset="0"/>
              </a:rPr>
              <a:t>Electrophysiology</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iCMR</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program</a:t>
            </a:r>
            <a:endParaRPr lang="de-DE" sz="2400" dirty="0">
              <a:solidFill>
                <a:srgbClr val="000000"/>
              </a:solidFill>
              <a:latin typeface="Calibri" pitchFamily="34" charset="0"/>
              <a:cs typeface="Arial" pitchFamily="34" charset="0"/>
            </a:endParaRPr>
          </a:p>
        </p:txBody>
      </p:sp>
    </p:spTree>
    <p:extLst>
      <p:ext uri="{BB962C8B-B14F-4D97-AF65-F5344CB8AC3E}">
        <p14:creationId xmlns:p14="http://schemas.microsoft.com/office/powerpoint/2010/main" val="254557039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Line 6"/>
          <p:cNvSpPr>
            <a:spLocks noChangeShapeType="1"/>
          </p:cNvSpPr>
          <p:nvPr/>
        </p:nvSpPr>
        <p:spPr bwMode="auto">
          <a:xfrm>
            <a:off x="609600" y="548680"/>
            <a:ext cx="7924800" cy="0"/>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de-DE" sz="2400">
              <a:solidFill>
                <a:srgbClr val="FFFFFF"/>
              </a:solidFill>
            </a:endParaRPr>
          </a:p>
        </p:txBody>
      </p:sp>
      <p:sp>
        <p:nvSpPr>
          <p:cNvPr id="46083" name="Textfeld 5"/>
          <p:cNvSpPr txBox="1">
            <a:spLocks noChangeArrowheads="1"/>
          </p:cNvSpPr>
          <p:nvPr/>
        </p:nvSpPr>
        <p:spPr bwMode="auto">
          <a:xfrm>
            <a:off x="539552" y="764704"/>
            <a:ext cx="7832923"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Times New Roman" pitchFamily="18" charset="0"/>
              </a:defRPr>
            </a:lvl1pPr>
            <a:lvl2pPr marL="1200150" indent="-457200">
              <a:defRPr sz="900">
                <a:solidFill>
                  <a:schemeClr val="tx1"/>
                </a:solidFill>
                <a:latin typeface="Times New Roman" pitchFamily="18" charset="0"/>
              </a:defRPr>
            </a:lvl2pPr>
            <a:lvl3pPr marL="1143000" indent="-228600">
              <a:defRPr sz="900">
                <a:solidFill>
                  <a:schemeClr val="tx1"/>
                </a:solidFill>
                <a:latin typeface="Times New Roman" pitchFamily="18" charset="0"/>
              </a:defRPr>
            </a:lvl3pPr>
            <a:lvl4pPr marL="1600200" indent="-228600">
              <a:defRPr sz="900">
                <a:solidFill>
                  <a:schemeClr val="tx1"/>
                </a:solidFill>
                <a:latin typeface="Times New Roman" pitchFamily="18" charset="0"/>
              </a:defRPr>
            </a:lvl4pPr>
            <a:lvl5pPr marL="2057400" indent="-228600">
              <a:defRPr sz="900">
                <a:solidFill>
                  <a:schemeClr val="tx1"/>
                </a:solidFill>
                <a:latin typeface="Times New Roman" pitchFamily="18" charset="0"/>
              </a:defRPr>
            </a:lvl5pPr>
            <a:lvl6pPr marL="2514600" indent="-228600" eaLnBrk="0" fontAlgn="base" hangingPunct="0">
              <a:spcBef>
                <a:spcPct val="0"/>
              </a:spcBef>
              <a:spcAft>
                <a:spcPct val="0"/>
              </a:spcAft>
              <a:defRPr sz="900">
                <a:solidFill>
                  <a:schemeClr val="tx1"/>
                </a:solidFill>
                <a:latin typeface="Times New Roman" pitchFamily="18" charset="0"/>
              </a:defRPr>
            </a:lvl6pPr>
            <a:lvl7pPr marL="2971800" indent="-228600" eaLnBrk="0" fontAlgn="base" hangingPunct="0">
              <a:spcBef>
                <a:spcPct val="0"/>
              </a:spcBef>
              <a:spcAft>
                <a:spcPct val="0"/>
              </a:spcAft>
              <a:defRPr sz="900">
                <a:solidFill>
                  <a:schemeClr val="tx1"/>
                </a:solidFill>
                <a:latin typeface="Times New Roman" pitchFamily="18" charset="0"/>
              </a:defRPr>
            </a:lvl7pPr>
            <a:lvl8pPr marL="3429000" indent="-228600" eaLnBrk="0" fontAlgn="base" hangingPunct="0">
              <a:spcBef>
                <a:spcPct val="0"/>
              </a:spcBef>
              <a:spcAft>
                <a:spcPct val="0"/>
              </a:spcAft>
              <a:defRPr sz="900">
                <a:solidFill>
                  <a:schemeClr val="tx1"/>
                </a:solidFill>
                <a:latin typeface="Times New Roman" pitchFamily="18" charset="0"/>
              </a:defRPr>
            </a:lvl8pPr>
            <a:lvl9pPr marL="3886200" indent="-228600" eaLnBrk="0" fontAlgn="base" hangingPunct="0">
              <a:spcBef>
                <a:spcPct val="0"/>
              </a:spcBef>
              <a:spcAft>
                <a:spcPct val="0"/>
              </a:spcAft>
              <a:defRPr sz="900">
                <a:solidFill>
                  <a:schemeClr val="tx1"/>
                </a:solidFill>
                <a:latin typeface="Times New Roman" pitchFamily="18" charset="0"/>
              </a:defRPr>
            </a:lvl9pPr>
          </a:lstStyle>
          <a:p>
            <a:pPr algn="ctr" eaLnBrk="1" hangingPunct="1">
              <a:lnSpc>
                <a:spcPct val="150000"/>
              </a:lnSpc>
            </a:pPr>
            <a:r>
              <a:rPr lang="de-DE" sz="3200" dirty="0" err="1" smtClean="0">
                <a:solidFill>
                  <a:schemeClr val="bg2"/>
                </a:solidFill>
                <a:latin typeface="Arial" pitchFamily="34" charset="0"/>
              </a:rPr>
              <a:t>What</a:t>
            </a:r>
            <a:r>
              <a:rPr lang="de-DE" sz="3200" dirty="0" smtClean="0">
                <a:solidFill>
                  <a:schemeClr val="bg2"/>
                </a:solidFill>
                <a:latin typeface="Arial" pitchFamily="34" charset="0"/>
              </a:rPr>
              <a:t> do </a:t>
            </a:r>
            <a:r>
              <a:rPr lang="de-DE" sz="3200" dirty="0" err="1" smtClean="0">
                <a:solidFill>
                  <a:schemeClr val="bg2"/>
                </a:solidFill>
                <a:latin typeface="Arial" pitchFamily="34" charset="0"/>
              </a:rPr>
              <a:t>you</a:t>
            </a:r>
            <a:r>
              <a:rPr lang="de-DE" sz="3200" dirty="0" smtClean="0">
                <a:solidFill>
                  <a:schemeClr val="bg2"/>
                </a:solidFill>
                <a:latin typeface="Arial" pitchFamily="34" charset="0"/>
              </a:rPr>
              <a:t> </a:t>
            </a:r>
            <a:r>
              <a:rPr lang="de-DE" sz="3200" dirty="0" err="1" smtClean="0">
                <a:solidFill>
                  <a:schemeClr val="bg2"/>
                </a:solidFill>
                <a:latin typeface="Arial" pitchFamily="34" charset="0"/>
              </a:rPr>
              <a:t>need</a:t>
            </a:r>
            <a:r>
              <a:rPr lang="de-DE" sz="3200" dirty="0" smtClean="0">
                <a:solidFill>
                  <a:schemeClr val="bg2"/>
                </a:solidFill>
                <a:latin typeface="Arial" pitchFamily="34" charset="0"/>
              </a:rPr>
              <a:t>?</a:t>
            </a:r>
          </a:p>
          <a:p>
            <a:pPr algn="ctr" eaLnBrk="1" hangingPunct="1">
              <a:lnSpc>
                <a:spcPct val="150000"/>
              </a:lnSpc>
            </a:pPr>
            <a:endParaRPr lang="de-DE" sz="3200" b="1" i="1" dirty="0">
              <a:solidFill>
                <a:schemeClr val="bg2"/>
              </a:solidFill>
              <a:latin typeface="Arial" pitchFamily="34" charset="0"/>
            </a:endParaRPr>
          </a:p>
          <a:p>
            <a:pPr algn="ctr" eaLnBrk="1" hangingPunct="1">
              <a:lnSpc>
                <a:spcPct val="150000"/>
              </a:lnSpc>
            </a:pPr>
            <a:r>
              <a:rPr lang="de-DE" sz="3200" dirty="0" smtClean="0">
                <a:solidFill>
                  <a:schemeClr val="bg2"/>
                </a:solidFill>
                <a:latin typeface="Arial" pitchFamily="34" charset="0"/>
              </a:rPr>
              <a:t>1.) </a:t>
            </a:r>
            <a:r>
              <a:rPr lang="de-DE" sz="3200" dirty="0" err="1" smtClean="0">
                <a:solidFill>
                  <a:schemeClr val="bg2"/>
                </a:solidFill>
                <a:latin typeface="Arial" pitchFamily="34" charset="0"/>
              </a:rPr>
              <a:t>Objective</a:t>
            </a:r>
            <a:endParaRPr lang="de-DE" sz="3200" dirty="0" smtClean="0">
              <a:solidFill>
                <a:schemeClr val="bg2"/>
              </a:solidFill>
              <a:latin typeface="Arial" pitchFamily="34" charset="0"/>
            </a:endParaRPr>
          </a:p>
          <a:p>
            <a:pPr algn="ctr" eaLnBrk="1" hangingPunct="1">
              <a:lnSpc>
                <a:spcPct val="150000"/>
              </a:lnSpc>
            </a:pPr>
            <a:r>
              <a:rPr lang="de-DE" sz="3200" dirty="0" smtClean="0">
                <a:solidFill>
                  <a:schemeClr val="tx1">
                    <a:lumMod val="75000"/>
                  </a:schemeClr>
                </a:solidFill>
                <a:latin typeface="Arial" pitchFamily="34" charset="0"/>
              </a:rPr>
              <a:t>2.) Scanner</a:t>
            </a:r>
          </a:p>
          <a:p>
            <a:pPr algn="ctr" eaLnBrk="1" hangingPunct="1">
              <a:lnSpc>
                <a:spcPct val="150000"/>
              </a:lnSpc>
            </a:pPr>
            <a:r>
              <a:rPr lang="de-DE" sz="3200" dirty="0" smtClean="0">
                <a:solidFill>
                  <a:schemeClr val="tx1">
                    <a:lumMod val="75000"/>
                  </a:schemeClr>
                </a:solidFill>
                <a:latin typeface="Arial" pitchFamily="34" charset="0"/>
              </a:rPr>
              <a:t>3.) EP </a:t>
            </a:r>
            <a:r>
              <a:rPr lang="de-DE" sz="3200" dirty="0" err="1" smtClean="0">
                <a:solidFill>
                  <a:schemeClr val="tx1">
                    <a:lumMod val="75000"/>
                  </a:schemeClr>
                </a:solidFill>
                <a:latin typeface="Arial" pitchFamily="34" charset="0"/>
              </a:rPr>
              <a:t>equipment</a:t>
            </a:r>
            <a:endParaRPr lang="de-DE" sz="3200" dirty="0" smtClean="0">
              <a:solidFill>
                <a:schemeClr val="tx1">
                  <a:lumMod val="75000"/>
                </a:schemeClr>
              </a:solidFill>
              <a:latin typeface="Arial" pitchFamily="34" charset="0"/>
            </a:endParaRPr>
          </a:p>
          <a:p>
            <a:pPr algn="ctr" eaLnBrk="1" hangingPunct="1">
              <a:lnSpc>
                <a:spcPct val="150000"/>
              </a:lnSpc>
            </a:pPr>
            <a:r>
              <a:rPr lang="de-DE" sz="3200" dirty="0" smtClean="0">
                <a:solidFill>
                  <a:schemeClr val="tx1">
                    <a:lumMod val="75000"/>
                  </a:schemeClr>
                </a:solidFill>
                <a:latin typeface="Arial" pitchFamily="34" charset="0"/>
              </a:rPr>
              <a:t>4.) </a:t>
            </a:r>
            <a:r>
              <a:rPr lang="de-DE" sz="3200" dirty="0" err="1" smtClean="0">
                <a:solidFill>
                  <a:schemeClr val="tx1">
                    <a:lumMod val="75000"/>
                  </a:schemeClr>
                </a:solidFill>
                <a:latin typeface="Arial" pitchFamily="34" charset="0"/>
              </a:rPr>
              <a:t>Patients</a:t>
            </a:r>
            <a:endParaRPr lang="de-DE" sz="3200" dirty="0" smtClean="0">
              <a:solidFill>
                <a:schemeClr val="tx1">
                  <a:lumMod val="75000"/>
                </a:schemeClr>
              </a:solidFill>
              <a:latin typeface="Arial" pitchFamily="34" charset="0"/>
            </a:endParaRPr>
          </a:p>
          <a:p>
            <a:pPr algn="ctr" eaLnBrk="1" hangingPunct="1">
              <a:lnSpc>
                <a:spcPct val="150000"/>
              </a:lnSpc>
            </a:pPr>
            <a:r>
              <a:rPr lang="de-DE" sz="3200" dirty="0" smtClean="0">
                <a:solidFill>
                  <a:schemeClr val="tx1">
                    <a:lumMod val="75000"/>
                  </a:schemeClr>
                </a:solidFill>
                <a:latin typeface="Arial" pitchFamily="34" charset="0"/>
              </a:rPr>
              <a:t>5.) Patience</a:t>
            </a:r>
            <a:endParaRPr lang="de-DE" sz="2400" dirty="0">
              <a:solidFill>
                <a:schemeClr val="tx1">
                  <a:lumMod val="75000"/>
                </a:schemeClr>
              </a:solidFill>
              <a:latin typeface="Arial" pitchFamily="34" charset="0"/>
            </a:endParaRPr>
          </a:p>
        </p:txBody>
      </p:sp>
      <p:sp>
        <p:nvSpPr>
          <p:cNvPr id="6" name="Text Box 8"/>
          <p:cNvSpPr txBox="1">
            <a:spLocks noChangeArrowheads="1"/>
          </p:cNvSpPr>
          <p:nvPr/>
        </p:nvSpPr>
        <p:spPr bwMode="auto">
          <a:xfrm>
            <a:off x="1475656" y="15007"/>
            <a:ext cx="62382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Times New Roman" pitchFamily="18" charset="0"/>
              </a:defRPr>
            </a:lvl1pPr>
            <a:lvl2pPr marL="742950" indent="-285750">
              <a:defRPr sz="900">
                <a:solidFill>
                  <a:schemeClr val="tx1"/>
                </a:solidFill>
                <a:latin typeface="Times New Roman" pitchFamily="18" charset="0"/>
              </a:defRPr>
            </a:lvl2pPr>
            <a:lvl3pPr marL="1143000" indent="-228600">
              <a:defRPr sz="900">
                <a:solidFill>
                  <a:schemeClr val="tx1"/>
                </a:solidFill>
                <a:latin typeface="Times New Roman" pitchFamily="18" charset="0"/>
              </a:defRPr>
            </a:lvl3pPr>
            <a:lvl4pPr marL="1600200" indent="-228600">
              <a:defRPr sz="900">
                <a:solidFill>
                  <a:schemeClr val="tx1"/>
                </a:solidFill>
                <a:latin typeface="Times New Roman" pitchFamily="18" charset="0"/>
              </a:defRPr>
            </a:lvl4pPr>
            <a:lvl5pPr marL="2057400" indent="-228600">
              <a:defRPr sz="900">
                <a:solidFill>
                  <a:schemeClr val="tx1"/>
                </a:solidFill>
                <a:latin typeface="Times New Roman" pitchFamily="18" charset="0"/>
              </a:defRPr>
            </a:lvl5pPr>
            <a:lvl6pPr marL="2514600" indent="-228600" eaLnBrk="0" fontAlgn="base" hangingPunct="0">
              <a:spcBef>
                <a:spcPct val="0"/>
              </a:spcBef>
              <a:spcAft>
                <a:spcPct val="0"/>
              </a:spcAft>
              <a:defRPr sz="900">
                <a:solidFill>
                  <a:schemeClr val="tx1"/>
                </a:solidFill>
                <a:latin typeface="Times New Roman" pitchFamily="18" charset="0"/>
              </a:defRPr>
            </a:lvl6pPr>
            <a:lvl7pPr marL="2971800" indent="-228600" eaLnBrk="0" fontAlgn="base" hangingPunct="0">
              <a:spcBef>
                <a:spcPct val="0"/>
              </a:spcBef>
              <a:spcAft>
                <a:spcPct val="0"/>
              </a:spcAft>
              <a:defRPr sz="900">
                <a:solidFill>
                  <a:schemeClr val="tx1"/>
                </a:solidFill>
                <a:latin typeface="Times New Roman" pitchFamily="18" charset="0"/>
              </a:defRPr>
            </a:lvl7pPr>
            <a:lvl8pPr marL="3429000" indent="-228600" eaLnBrk="0" fontAlgn="base" hangingPunct="0">
              <a:spcBef>
                <a:spcPct val="0"/>
              </a:spcBef>
              <a:spcAft>
                <a:spcPct val="0"/>
              </a:spcAft>
              <a:defRPr sz="900">
                <a:solidFill>
                  <a:schemeClr val="tx1"/>
                </a:solidFill>
                <a:latin typeface="Times New Roman" pitchFamily="18" charset="0"/>
              </a:defRPr>
            </a:lvl8pPr>
            <a:lvl9pPr marL="3886200" indent="-228600" eaLnBrk="0" fontAlgn="base" hangingPunct="0">
              <a:spcBef>
                <a:spcPct val="0"/>
              </a:spcBef>
              <a:spcAft>
                <a:spcPct val="0"/>
              </a:spcAft>
              <a:defRPr sz="900">
                <a:solidFill>
                  <a:schemeClr val="tx1"/>
                </a:solidFill>
                <a:latin typeface="Times New Roman" pitchFamily="18" charset="0"/>
              </a:defRPr>
            </a:lvl9pPr>
          </a:lstStyle>
          <a:p>
            <a:pPr eaLnBrk="1" hangingPunct="1"/>
            <a:r>
              <a:rPr lang="de-DE" sz="2400" dirty="0" err="1" smtClean="0">
                <a:solidFill>
                  <a:schemeClr val="bg2"/>
                </a:solidFill>
                <a:latin typeface="Calibri" pitchFamily="34" charset="0"/>
                <a:cs typeface="Arial" pitchFamily="34" charset="0"/>
              </a:rPr>
              <a:t>How</a:t>
            </a:r>
            <a:r>
              <a:rPr lang="de-DE" sz="2400" dirty="0" smtClean="0">
                <a:solidFill>
                  <a:schemeClr val="bg2"/>
                </a:solidFill>
                <a:latin typeface="Calibri" pitchFamily="34" charset="0"/>
                <a:cs typeface="Arial" pitchFamily="34" charset="0"/>
              </a:rPr>
              <a:t> </a:t>
            </a:r>
            <a:r>
              <a:rPr lang="de-DE" sz="2400" dirty="0" err="1" smtClean="0">
                <a:solidFill>
                  <a:schemeClr val="bg2"/>
                </a:solidFill>
                <a:latin typeface="Calibri" pitchFamily="34" charset="0"/>
                <a:cs typeface="Arial" pitchFamily="34" charset="0"/>
              </a:rPr>
              <a:t>to</a:t>
            </a:r>
            <a:r>
              <a:rPr lang="de-DE" sz="2400" dirty="0" smtClean="0">
                <a:solidFill>
                  <a:schemeClr val="bg2"/>
                </a:solidFill>
                <a:latin typeface="Calibri" pitchFamily="34" charset="0"/>
                <a:cs typeface="Arial" pitchFamily="34" charset="0"/>
              </a:rPr>
              <a:t> </a:t>
            </a:r>
            <a:r>
              <a:rPr lang="de-DE" sz="2400" dirty="0" err="1" smtClean="0">
                <a:solidFill>
                  <a:schemeClr val="bg2"/>
                </a:solidFill>
                <a:latin typeface="Calibri" pitchFamily="34" charset="0"/>
                <a:cs typeface="Arial" pitchFamily="34" charset="0"/>
              </a:rPr>
              <a:t>start</a:t>
            </a:r>
            <a:r>
              <a:rPr lang="de-DE" sz="2400" dirty="0" smtClean="0">
                <a:solidFill>
                  <a:schemeClr val="bg2"/>
                </a:solidFill>
                <a:latin typeface="Calibri" pitchFamily="34" charset="0"/>
                <a:cs typeface="Arial" pitchFamily="34" charset="0"/>
              </a:rPr>
              <a:t> an </a:t>
            </a:r>
            <a:r>
              <a:rPr lang="de-DE" sz="2400" dirty="0" err="1" smtClean="0">
                <a:solidFill>
                  <a:schemeClr val="bg2"/>
                </a:solidFill>
                <a:latin typeface="Calibri" pitchFamily="34" charset="0"/>
                <a:cs typeface="Arial" pitchFamily="34" charset="0"/>
              </a:rPr>
              <a:t>Electrophysiology</a:t>
            </a:r>
            <a:r>
              <a:rPr lang="de-DE" sz="2400" dirty="0" smtClean="0">
                <a:solidFill>
                  <a:schemeClr val="bg2"/>
                </a:solidFill>
                <a:latin typeface="Calibri" pitchFamily="34" charset="0"/>
                <a:cs typeface="Arial" pitchFamily="34" charset="0"/>
              </a:rPr>
              <a:t> </a:t>
            </a:r>
            <a:r>
              <a:rPr lang="de-DE" sz="2400" dirty="0" err="1" smtClean="0">
                <a:solidFill>
                  <a:schemeClr val="bg2"/>
                </a:solidFill>
                <a:latin typeface="Calibri" pitchFamily="34" charset="0"/>
                <a:cs typeface="Arial" pitchFamily="34" charset="0"/>
              </a:rPr>
              <a:t>iCMR</a:t>
            </a:r>
            <a:r>
              <a:rPr lang="de-DE" sz="2400" dirty="0" smtClean="0">
                <a:solidFill>
                  <a:schemeClr val="bg2"/>
                </a:solidFill>
                <a:latin typeface="Calibri" pitchFamily="34" charset="0"/>
                <a:cs typeface="Arial" pitchFamily="34" charset="0"/>
              </a:rPr>
              <a:t> </a:t>
            </a:r>
            <a:r>
              <a:rPr lang="de-DE" sz="2400" dirty="0" err="1" smtClean="0">
                <a:solidFill>
                  <a:schemeClr val="bg2"/>
                </a:solidFill>
                <a:latin typeface="Calibri" pitchFamily="34" charset="0"/>
                <a:cs typeface="Arial" pitchFamily="34" charset="0"/>
              </a:rPr>
              <a:t>program</a:t>
            </a:r>
            <a:endParaRPr lang="de-DE" sz="2400" dirty="0">
              <a:solidFill>
                <a:schemeClr val="bg2"/>
              </a:solidFill>
              <a:latin typeface="Calibri" pitchFamily="34" charset="0"/>
              <a:cs typeface="Arial" pitchFamily="34" charset="0"/>
            </a:endParaRPr>
          </a:p>
        </p:txBody>
      </p:sp>
    </p:spTree>
    <p:extLst>
      <p:ext uri="{BB962C8B-B14F-4D97-AF65-F5344CB8AC3E}">
        <p14:creationId xmlns:p14="http://schemas.microsoft.com/office/powerpoint/2010/main" val="1249179964"/>
      </p:ext>
    </p:extLst>
  </p:cSld>
  <p:clrMapOvr>
    <a:masterClrMapping/>
  </p:clrMapOvr>
  <p:transition spd="slow">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Line 6"/>
          <p:cNvSpPr>
            <a:spLocks noChangeShapeType="1"/>
          </p:cNvSpPr>
          <p:nvPr/>
        </p:nvSpPr>
        <p:spPr bwMode="auto">
          <a:xfrm>
            <a:off x="609600" y="548680"/>
            <a:ext cx="79248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solidFill>
                <a:srgbClr val="FFFFFF"/>
              </a:solidFill>
            </a:endParaRPr>
          </a:p>
        </p:txBody>
      </p:sp>
      <p:sp>
        <p:nvSpPr>
          <p:cNvPr id="46083" name="Textfeld 5"/>
          <p:cNvSpPr txBox="1">
            <a:spLocks noChangeArrowheads="1"/>
          </p:cNvSpPr>
          <p:nvPr/>
        </p:nvSpPr>
        <p:spPr bwMode="auto">
          <a:xfrm>
            <a:off x="233916" y="795183"/>
            <a:ext cx="8730572" cy="5586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Times New Roman" pitchFamily="18" charset="0"/>
              </a:defRPr>
            </a:lvl1pPr>
            <a:lvl2pPr marL="1200150" indent="-457200">
              <a:defRPr sz="900">
                <a:solidFill>
                  <a:schemeClr val="tx1"/>
                </a:solidFill>
                <a:latin typeface="Times New Roman" pitchFamily="18" charset="0"/>
              </a:defRPr>
            </a:lvl2pPr>
            <a:lvl3pPr marL="1143000" indent="-228600">
              <a:defRPr sz="900">
                <a:solidFill>
                  <a:schemeClr val="tx1"/>
                </a:solidFill>
                <a:latin typeface="Times New Roman" pitchFamily="18" charset="0"/>
              </a:defRPr>
            </a:lvl3pPr>
            <a:lvl4pPr marL="1600200" indent="-228600">
              <a:defRPr sz="900">
                <a:solidFill>
                  <a:schemeClr val="tx1"/>
                </a:solidFill>
                <a:latin typeface="Times New Roman" pitchFamily="18" charset="0"/>
              </a:defRPr>
            </a:lvl4pPr>
            <a:lvl5pPr marL="2057400" indent="-228600">
              <a:defRPr sz="900">
                <a:solidFill>
                  <a:schemeClr val="tx1"/>
                </a:solidFill>
                <a:latin typeface="Times New Roman" pitchFamily="18" charset="0"/>
              </a:defRPr>
            </a:lvl5pPr>
            <a:lvl6pPr marL="2514600" indent="-228600" eaLnBrk="0" fontAlgn="base" hangingPunct="0">
              <a:spcBef>
                <a:spcPct val="0"/>
              </a:spcBef>
              <a:spcAft>
                <a:spcPct val="0"/>
              </a:spcAft>
              <a:defRPr sz="900">
                <a:solidFill>
                  <a:schemeClr val="tx1"/>
                </a:solidFill>
                <a:latin typeface="Times New Roman" pitchFamily="18" charset="0"/>
              </a:defRPr>
            </a:lvl6pPr>
            <a:lvl7pPr marL="2971800" indent="-228600" eaLnBrk="0" fontAlgn="base" hangingPunct="0">
              <a:spcBef>
                <a:spcPct val="0"/>
              </a:spcBef>
              <a:spcAft>
                <a:spcPct val="0"/>
              </a:spcAft>
              <a:defRPr sz="900">
                <a:solidFill>
                  <a:schemeClr val="tx1"/>
                </a:solidFill>
                <a:latin typeface="Times New Roman" pitchFamily="18" charset="0"/>
              </a:defRPr>
            </a:lvl7pPr>
            <a:lvl8pPr marL="3429000" indent="-228600" eaLnBrk="0" fontAlgn="base" hangingPunct="0">
              <a:spcBef>
                <a:spcPct val="0"/>
              </a:spcBef>
              <a:spcAft>
                <a:spcPct val="0"/>
              </a:spcAft>
              <a:defRPr sz="900">
                <a:solidFill>
                  <a:schemeClr val="tx1"/>
                </a:solidFill>
                <a:latin typeface="Times New Roman" pitchFamily="18" charset="0"/>
              </a:defRPr>
            </a:lvl8pPr>
            <a:lvl9pPr marL="3886200" indent="-228600" eaLnBrk="0" fontAlgn="base" hangingPunct="0">
              <a:spcBef>
                <a:spcPct val="0"/>
              </a:spcBef>
              <a:spcAft>
                <a:spcPct val="0"/>
              </a:spcAft>
              <a:defRPr sz="900">
                <a:solidFill>
                  <a:schemeClr val="tx1"/>
                </a:solidFill>
                <a:latin typeface="Times New Roman" pitchFamily="18" charset="0"/>
              </a:defRPr>
            </a:lvl9pPr>
          </a:lstStyle>
          <a:p>
            <a:pPr algn="ctr">
              <a:lnSpc>
                <a:spcPct val="150000"/>
              </a:lnSpc>
            </a:pPr>
            <a:r>
              <a:rPr lang="de-DE" sz="2800" dirty="0" err="1" smtClean="0">
                <a:solidFill>
                  <a:srgbClr val="000000"/>
                </a:solidFill>
                <a:latin typeface="Arial" pitchFamily="34" charset="0"/>
              </a:rPr>
              <a:t>Voting</a:t>
            </a:r>
            <a:r>
              <a:rPr lang="de-DE" sz="2800" dirty="0" smtClean="0">
                <a:solidFill>
                  <a:srgbClr val="000000"/>
                </a:solidFill>
                <a:latin typeface="Arial" pitchFamily="34" charset="0"/>
              </a:rPr>
              <a:t> </a:t>
            </a:r>
            <a:r>
              <a:rPr lang="de-DE" sz="2800" dirty="0" err="1" smtClean="0">
                <a:solidFill>
                  <a:srgbClr val="000000"/>
                </a:solidFill>
                <a:latin typeface="Arial" pitchFamily="34" charset="0"/>
              </a:rPr>
              <a:t>question</a:t>
            </a:r>
            <a:r>
              <a:rPr lang="de-DE" sz="2800" dirty="0" smtClean="0">
                <a:solidFill>
                  <a:srgbClr val="000000"/>
                </a:solidFill>
                <a:latin typeface="Arial" pitchFamily="34" charset="0"/>
              </a:rPr>
              <a:t>:</a:t>
            </a:r>
          </a:p>
          <a:p>
            <a:pPr algn="ctr">
              <a:lnSpc>
                <a:spcPct val="150000"/>
              </a:lnSpc>
            </a:pPr>
            <a:r>
              <a:rPr lang="de-DE" sz="2800" dirty="0" err="1" smtClean="0">
                <a:solidFill>
                  <a:srgbClr val="000000"/>
                </a:solidFill>
                <a:latin typeface="Arial" pitchFamily="34" charset="0"/>
              </a:rPr>
              <a:t>Where</a:t>
            </a:r>
            <a:r>
              <a:rPr lang="de-DE" sz="2800" dirty="0" smtClean="0">
                <a:solidFill>
                  <a:srgbClr val="000000"/>
                </a:solidFill>
                <a:latin typeface="Arial" pitchFamily="34" charset="0"/>
              </a:rPr>
              <a:t> </a:t>
            </a:r>
            <a:r>
              <a:rPr lang="de-DE" sz="2800" dirty="0" smtClean="0">
                <a:solidFill>
                  <a:srgbClr val="000000"/>
                </a:solidFill>
                <a:latin typeface="Arial" pitchFamily="34" charset="0"/>
              </a:rPr>
              <a:t>do </a:t>
            </a:r>
            <a:r>
              <a:rPr lang="de-DE" sz="2800" dirty="0" err="1" smtClean="0">
                <a:solidFill>
                  <a:srgbClr val="000000"/>
                </a:solidFill>
                <a:latin typeface="Arial" pitchFamily="34" charset="0"/>
              </a:rPr>
              <a:t>you</a:t>
            </a:r>
            <a:r>
              <a:rPr lang="de-DE" sz="2800" dirty="0" smtClean="0">
                <a:solidFill>
                  <a:srgbClr val="000000"/>
                </a:solidFill>
                <a:latin typeface="Arial" pitchFamily="34" charset="0"/>
              </a:rPr>
              <a:t> </a:t>
            </a:r>
            <a:r>
              <a:rPr lang="de-DE" sz="2800" dirty="0" err="1" smtClean="0">
                <a:solidFill>
                  <a:srgbClr val="000000"/>
                </a:solidFill>
                <a:latin typeface="Arial" pitchFamily="34" charset="0"/>
              </a:rPr>
              <a:t>see</a:t>
            </a:r>
            <a:r>
              <a:rPr lang="de-DE" sz="2800" dirty="0" smtClean="0">
                <a:solidFill>
                  <a:srgbClr val="000000"/>
                </a:solidFill>
                <a:latin typeface="Arial" pitchFamily="34" charset="0"/>
              </a:rPr>
              <a:t> </a:t>
            </a:r>
            <a:r>
              <a:rPr lang="de-DE" sz="2800" dirty="0" smtClean="0">
                <a:solidFill>
                  <a:srgbClr val="000000"/>
                </a:solidFill>
                <a:latin typeface="Arial" pitchFamily="34" charset="0"/>
              </a:rPr>
              <a:t>CMR </a:t>
            </a:r>
            <a:r>
              <a:rPr lang="de-DE" sz="2800" dirty="0" err="1" smtClean="0">
                <a:solidFill>
                  <a:srgbClr val="000000"/>
                </a:solidFill>
                <a:latin typeface="Arial" pitchFamily="34" charset="0"/>
              </a:rPr>
              <a:t>imaging</a:t>
            </a:r>
            <a:r>
              <a:rPr lang="de-DE" sz="2800" dirty="0" smtClean="0">
                <a:solidFill>
                  <a:srgbClr val="000000"/>
                </a:solidFill>
                <a:latin typeface="Arial" pitchFamily="34" charset="0"/>
              </a:rPr>
              <a:t> in </a:t>
            </a:r>
            <a:r>
              <a:rPr lang="de-DE" sz="2800" dirty="0" smtClean="0">
                <a:solidFill>
                  <a:srgbClr val="000000"/>
                </a:solidFill>
                <a:latin typeface="Arial" pitchFamily="34" charset="0"/>
              </a:rPr>
              <a:t>EP 2026</a:t>
            </a:r>
            <a:r>
              <a:rPr lang="de-DE" sz="2800" dirty="0" smtClean="0">
                <a:solidFill>
                  <a:srgbClr val="000000"/>
                </a:solidFill>
                <a:latin typeface="Arial" pitchFamily="34" charset="0"/>
              </a:rPr>
              <a:t>?</a:t>
            </a:r>
          </a:p>
          <a:p>
            <a:pPr algn="ctr">
              <a:lnSpc>
                <a:spcPct val="150000"/>
              </a:lnSpc>
            </a:pPr>
            <a:r>
              <a:rPr lang="de-DE" sz="1400" dirty="0">
                <a:solidFill>
                  <a:srgbClr val="000000"/>
                </a:solidFill>
                <a:latin typeface="Arial" pitchFamily="34" charset="0"/>
              </a:rPr>
              <a:t> </a:t>
            </a:r>
            <a:r>
              <a:rPr lang="de-DE" sz="1400" dirty="0" smtClean="0">
                <a:solidFill>
                  <a:srgbClr val="000000"/>
                </a:solidFill>
                <a:latin typeface="Arial" pitchFamily="34" charset="0"/>
              </a:rPr>
              <a:t> </a:t>
            </a:r>
          </a:p>
          <a:p>
            <a:pPr>
              <a:lnSpc>
                <a:spcPct val="150000"/>
              </a:lnSpc>
            </a:pPr>
            <a:r>
              <a:rPr lang="de-DE" sz="2800" dirty="0" smtClean="0">
                <a:solidFill>
                  <a:srgbClr val="000000"/>
                </a:solidFill>
                <a:latin typeface="Arial" pitchFamily="34" charset="0"/>
              </a:rPr>
              <a:t>1.) </a:t>
            </a:r>
            <a:r>
              <a:rPr lang="de-DE" sz="2800" dirty="0" err="1" smtClean="0">
                <a:solidFill>
                  <a:srgbClr val="000000"/>
                </a:solidFill>
                <a:latin typeface="Arial" pitchFamily="34" charset="0"/>
              </a:rPr>
              <a:t>Preprocedural</a:t>
            </a:r>
            <a:r>
              <a:rPr lang="de-DE" sz="2800" dirty="0" smtClean="0">
                <a:solidFill>
                  <a:srgbClr val="000000"/>
                </a:solidFill>
                <a:latin typeface="Arial" pitchFamily="34" charset="0"/>
              </a:rPr>
              <a:t> </a:t>
            </a:r>
            <a:r>
              <a:rPr lang="de-DE" sz="2800" dirty="0" err="1" smtClean="0">
                <a:solidFill>
                  <a:srgbClr val="000000"/>
                </a:solidFill>
                <a:latin typeface="Arial" pitchFamily="34" charset="0"/>
              </a:rPr>
              <a:t>imaging</a:t>
            </a:r>
            <a:r>
              <a:rPr lang="de-DE" sz="2800" dirty="0" smtClean="0">
                <a:solidFill>
                  <a:srgbClr val="000000"/>
                </a:solidFill>
                <a:latin typeface="Arial" pitchFamily="34" charset="0"/>
              </a:rPr>
              <a:t> </a:t>
            </a:r>
            <a:r>
              <a:rPr lang="de-DE" sz="2800" dirty="0" smtClean="0">
                <a:solidFill>
                  <a:srgbClr val="000000"/>
                </a:solidFill>
                <a:latin typeface="Arial" pitchFamily="34" charset="0"/>
              </a:rPr>
              <a:t>in all </a:t>
            </a:r>
            <a:r>
              <a:rPr lang="de-DE" sz="2800" dirty="0" err="1" smtClean="0">
                <a:solidFill>
                  <a:srgbClr val="000000"/>
                </a:solidFill>
                <a:latin typeface="Arial" pitchFamily="34" charset="0"/>
              </a:rPr>
              <a:t>complex</a:t>
            </a:r>
            <a:r>
              <a:rPr lang="de-DE" sz="2800" dirty="0" smtClean="0">
                <a:solidFill>
                  <a:srgbClr val="000000"/>
                </a:solidFill>
                <a:latin typeface="Arial" pitchFamily="34" charset="0"/>
              </a:rPr>
              <a:t> </a:t>
            </a:r>
            <a:r>
              <a:rPr lang="de-DE" sz="2800" dirty="0" err="1" smtClean="0">
                <a:solidFill>
                  <a:srgbClr val="000000"/>
                </a:solidFill>
                <a:latin typeface="Arial" pitchFamily="34" charset="0"/>
              </a:rPr>
              <a:t>arrhythmia</a:t>
            </a:r>
            <a:r>
              <a:rPr lang="de-DE" sz="2800" dirty="0" smtClean="0">
                <a:solidFill>
                  <a:srgbClr val="000000"/>
                </a:solidFill>
                <a:latin typeface="Arial" pitchFamily="34" charset="0"/>
              </a:rPr>
              <a:t> </a:t>
            </a:r>
            <a:r>
              <a:rPr lang="de-DE" sz="2800" dirty="0" err="1" smtClean="0">
                <a:solidFill>
                  <a:srgbClr val="000000"/>
                </a:solidFill>
                <a:latin typeface="Arial" pitchFamily="34" charset="0"/>
              </a:rPr>
              <a:t>cases</a:t>
            </a:r>
            <a:endParaRPr lang="de-DE" sz="2800" dirty="0" smtClean="0">
              <a:solidFill>
                <a:srgbClr val="000000"/>
              </a:solidFill>
              <a:latin typeface="Arial" pitchFamily="34" charset="0"/>
            </a:endParaRPr>
          </a:p>
          <a:p>
            <a:pPr>
              <a:lnSpc>
                <a:spcPct val="150000"/>
              </a:lnSpc>
            </a:pPr>
            <a:r>
              <a:rPr lang="de-DE" sz="2800" dirty="0" smtClean="0">
                <a:solidFill>
                  <a:srgbClr val="000000"/>
                </a:solidFill>
                <a:latin typeface="Arial" pitchFamily="34" charset="0"/>
              </a:rPr>
              <a:t>2.) </a:t>
            </a:r>
            <a:r>
              <a:rPr lang="de-DE" sz="2800" dirty="0" err="1" smtClean="0">
                <a:solidFill>
                  <a:srgbClr val="000000"/>
                </a:solidFill>
                <a:latin typeface="Arial" pitchFamily="34" charset="0"/>
              </a:rPr>
              <a:t>Mostly</a:t>
            </a:r>
            <a:r>
              <a:rPr lang="de-DE" sz="2800" dirty="0" smtClean="0">
                <a:solidFill>
                  <a:srgbClr val="000000"/>
                </a:solidFill>
                <a:latin typeface="Arial" pitchFamily="34" charset="0"/>
              </a:rPr>
              <a:t> CT, </a:t>
            </a:r>
            <a:r>
              <a:rPr lang="de-DE" sz="2800" dirty="0" err="1" smtClean="0">
                <a:solidFill>
                  <a:srgbClr val="000000"/>
                </a:solidFill>
                <a:latin typeface="Arial" pitchFamily="34" charset="0"/>
              </a:rPr>
              <a:t>few</a:t>
            </a:r>
            <a:r>
              <a:rPr lang="de-DE" sz="2800" dirty="0" smtClean="0">
                <a:solidFill>
                  <a:srgbClr val="000000"/>
                </a:solidFill>
                <a:latin typeface="Arial" pitchFamily="34" charset="0"/>
              </a:rPr>
              <a:t> CMR.</a:t>
            </a:r>
            <a:endParaRPr lang="de-DE" sz="2800" dirty="0" smtClean="0">
              <a:solidFill>
                <a:srgbClr val="000000"/>
              </a:solidFill>
              <a:latin typeface="Arial" pitchFamily="34" charset="0"/>
            </a:endParaRPr>
          </a:p>
          <a:p>
            <a:pPr>
              <a:lnSpc>
                <a:spcPct val="150000"/>
              </a:lnSpc>
            </a:pPr>
            <a:r>
              <a:rPr lang="de-DE" sz="2800" dirty="0" smtClean="0">
                <a:solidFill>
                  <a:srgbClr val="000000"/>
                </a:solidFill>
                <a:latin typeface="Arial" pitchFamily="34" charset="0"/>
              </a:rPr>
              <a:t>3.) CMR will </a:t>
            </a:r>
            <a:r>
              <a:rPr lang="de-DE" sz="2800" dirty="0" err="1" smtClean="0">
                <a:solidFill>
                  <a:srgbClr val="000000"/>
                </a:solidFill>
                <a:latin typeface="Arial" pitchFamily="34" charset="0"/>
              </a:rPr>
              <a:t>have</a:t>
            </a:r>
            <a:r>
              <a:rPr lang="de-DE" sz="2800" dirty="0" smtClean="0">
                <a:solidFill>
                  <a:srgbClr val="000000"/>
                </a:solidFill>
                <a:latin typeface="Arial" pitchFamily="34" charset="0"/>
              </a:rPr>
              <a:t> </a:t>
            </a:r>
            <a:r>
              <a:rPr lang="de-DE" sz="2800" dirty="0" err="1" smtClean="0">
                <a:solidFill>
                  <a:srgbClr val="000000"/>
                </a:solidFill>
                <a:latin typeface="Arial" pitchFamily="34" charset="0"/>
              </a:rPr>
              <a:t>disappeared</a:t>
            </a:r>
            <a:r>
              <a:rPr lang="de-DE" sz="2800" dirty="0" smtClean="0">
                <a:solidFill>
                  <a:srgbClr val="000000"/>
                </a:solidFill>
                <a:latin typeface="Arial" pitchFamily="34" charset="0"/>
              </a:rPr>
              <a:t>.</a:t>
            </a:r>
          </a:p>
          <a:p>
            <a:pPr>
              <a:lnSpc>
                <a:spcPct val="150000"/>
              </a:lnSpc>
            </a:pPr>
            <a:r>
              <a:rPr lang="de-DE" sz="2800" dirty="0" smtClean="0">
                <a:solidFill>
                  <a:srgbClr val="000000"/>
                </a:solidFill>
                <a:latin typeface="Arial" pitchFamily="34" charset="0"/>
              </a:rPr>
              <a:t>4</a:t>
            </a:r>
            <a:r>
              <a:rPr lang="de-DE" sz="2800" dirty="0" smtClean="0">
                <a:solidFill>
                  <a:srgbClr val="000000"/>
                </a:solidFill>
                <a:latin typeface="Arial" pitchFamily="34" charset="0"/>
              </a:rPr>
              <a:t>.) Simple </a:t>
            </a:r>
            <a:r>
              <a:rPr lang="de-DE" sz="2800" dirty="0" err="1" smtClean="0">
                <a:solidFill>
                  <a:srgbClr val="000000"/>
                </a:solidFill>
                <a:latin typeface="Arial" pitchFamily="34" charset="0"/>
              </a:rPr>
              <a:t>ablations</a:t>
            </a:r>
            <a:r>
              <a:rPr lang="de-DE" sz="2800" dirty="0" smtClean="0">
                <a:solidFill>
                  <a:srgbClr val="000000"/>
                </a:solidFill>
                <a:latin typeface="Arial" pitchFamily="34" charset="0"/>
              </a:rPr>
              <a:t> </a:t>
            </a:r>
            <a:r>
              <a:rPr lang="de-DE" sz="2800" dirty="0" smtClean="0">
                <a:solidFill>
                  <a:srgbClr val="000000"/>
                </a:solidFill>
                <a:latin typeface="Arial" pitchFamily="34" charset="0"/>
              </a:rPr>
              <a:t>will </a:t>
            </a:r>
            <a:r>
              <a:rPr lang="de-DE" sz="2800" dirty="0" err="1" smtClean="0">
                <a:solidFill>
                  <a:srgbClr val="000000"/>
                </a:solidFill>
                <a:latin typeface="Arial" pitchFamily="34" charset="0"/>
              </a:rPr>
              <a:t>be</a:t>
            </a:r>
            <a:r>
              <a:rPr lang="de-DE" sz="2800" dirty="0" smtClean="0">
                <a:solidFill>
                  <a:srgbClr val="000000"/>
                </a:solidFill>
                <a:latin typeface="Arial" pitchFamily="34" charset="0"/>
              </a:rPr>
              <a:t> </a:t>
            </a:r>
            <a:r>
              <a:rPr lang="de-DE" sz="2800" dirty="0" err="1" smtClean="0">
                <a:solidFill>
                  <a:srgbClr val="000000"/>
                </a:solidFill>
                <a:latin typeface="Arial" pitchFamily="34" charset="0"/>
              </a:rPr>
              <a:t>performed</a:t>
            </a:r>
            <a:r>
              <a:rPr lang="de-DE" sz="2800" dirty="0" smtClean="0">
                <a:solidFill>
                  <a:srgbClr val="000000"/>
                </a:solidFill>
                <a:latin typeface="Arial" pitchFamily="34" charset="0"/>
              </a:rPr>
              <a:t> in </a:t>
            </a:r>
            <a:r>
              <a:rPr lang="de-DE" sz="2800" dirty="0" err="1" smtClean="0">
                <a:solidFill>
                  <a:srgbClr val="000000"/>
                </a:solidFill>
                <a:latin typeface="Arial" pitchFamily="34" charset="0"/>
              </a:rPr>
              <a:t>iCMR</a:t>
            </a:r>
            <a:r>
              <a:rPr lang="de-DE" sz="2800" dirty="0" smtClean="0">
                <a:solidFill>
                  <a:srgbClr val="000000"/>
                </a:solidFill>
                <a:latin typeface="Arial" pitchFamily="34" charset="0"/>
              </a:rPr>
              <a:t>.</a:t>
            </a:r>
          </a:p>
          <a:p>
            <a:pPr>
              <a:lnSpc>
                <a:spcPct val="150000"/>
              </a:lnSpc>
            </a:pPr>
            <a:r>
              <a:rPr lang="de-DE" sz="2800" dirty="0" smtClean="0">
                <a:solidFill>
                  <a:srgbClr val="000000"/>
                </a:solidFill>
                <a:latin typeface="Arial" pitchFamily="34" charset="0"/>
              </a:rPr>
              <a:t>5.) </a:t>
            </a:r>
            <a:r>
              <a:rPr lang="de-DE" sz="2800" dirty="0" smtClean="0">
                <a:solidFill>
                  <a:srgbClr val="000000"/>
                </a:solidFill>
                <a:latin typeface="Arial" pitchFamily="34" charset="0"/>
              </a:rPr>
              <a:t>All </a:t>
            </a:r>
            <a:r>
              <a:rPr lang="de-DE" sz="2800" dirty="0" err="1" smtClean="0">
                <a:solidFill>
                  <a:srgbClr val="000000"/>
                </a:solidFill>
                <a:latin typeface="Arial" pitchFamily="34" charset="0"/>
              </a:rPr>
              <a:t>ablation</a:t>
            </a:r>
            <a:r>
              <a:rPr lang="de-DE" sz="2800" dirty="0" smtClean="0">
                <a:solidFill>
                  <a:srgbClr val="000000"/>
                </a:solidFill>
                <a:latin typeface="Arial" pitchFamily="34" charset="0"/>
              </a:rPr>
              <a:t> </a:t>
            </a:r>
            <a:r>
              <a:rPr lang="de-DE" sz="2800" dirty="0" err="1" smtClean="0">
                <a:solidFill>
                  <a:srgbClr val="000000"/>
                </a:solidFill>
                <a:latin typeface="Arial" pitchFamily="34" charset="0"/>
              </a:rPr>
              <a:t>procedures</a:t>
            </a:r>
            <a:r>
              <a:rPr lang="de-DE" sz="2800" dirty="0" smtClean="0">
                <a:solidFill>
                  <a:srgbClr val="000000"/>
                </a:solidFill>
                <a:latin typeface="Arial" pitchFamily="34" charset="0"/>
              </a:rPr>
              <a:t> </a:t>
            </a:r>
            <a:r>
              <a:rPr lang="de-DE" sz="2800" dirty="0" smtClean="0">
                <a:solidFill>
                  <a:srgbClr val="000000"/>
                </a:solidFill>
                <a:latin typeface="Arial" pitchFamily="34" charset="0"/>
              </a:rPr>
              <a:t>will </a:t>
            </a:r>
            <a:r>
              <a:rPr lang="de-DE" sz="2800" dirty="0" err="1" smtClean="0">
                <a:solidFill>
                  <a:srgbClr val="000000"/>
                </a:solidFill>
                <a:latin typeface="Arial" pitchFamily="34" charset="0"/>
              </a:rPr>
              <a:t>be</a:t>
            </a:r>
            <a:r>
              <a:rPr lang="de-DE" sz="2800" dirty="0" smtClean="0">
                <a:solidFill>
                  <a:srgbClr val="000000"/>
                </a:solidFill>
                <a:latin typeface="Arial" pitchFamily="34" charset="0"/>
              </a:rPr>
              <a:t> </a:t>
            </a:r>
            <a:r>
              <a:rPr lang="de-DE" sz="2800" dirty="0" err="1" smtClean="0">
                <a:solidFill>
                  <a:srgbClr val="000000"/>
                </a:solidFill>
                <a:latin typeface="Arial" pitchFamily="34" charset="0"/>
              </a:rPr>
              <a:t>performed</a:t>
            </a:r>
            <a:r>
              <a:rPr lang="de-DE" sz="2800" dirty="0" smtClean="0">
                <a:solidFill>
                  <a:srgbClr val="000000"/>
                </a:solidFill>
                <a:latin typeface="Arial" pitchFamily="34" charset="0"/>
              </a:rPr>
              <a:t> in </a:t>
            </a:r>
            <a:r>
              <a:rPr lang="de-DE" sz="2800" dirty="0" err="1" smtClean="0">
                <a:solidFill>
                  <a:srgbClr val="000000"/>
                </a:solidFill>
                <a:latin typeface="Arial" pitchFamily="34" charset="0"/>
              </a:rPr>
              <a:t>iCMR</a:t>
            </a:r>
            <a:r>
              <a:rPr lang="de-DE" sz="2800" dirty="0" smtClean="0">
                <a:solidFill>
                  <a:srgbClr val="000000"/>
                </a:solidFill>
                <a:latin typeface="Arial" pitchFamily="34" charset="0"/>
              </a:rPr>
              <a:t>.</a:t>
            </a:r>
            <a:endParaRPr lang="de-DE" sz="2800" dirty="0">
              <a:solidFill>
                <a:srgbClr val="000000"/>
              </a:solidFill>
              <a:latin typeface="Arial" pitchFamily="34" charset="0"/>
            </a:endParaRPr>
          </a:p>
        </p:txBody>
      </p:sp>
      <p:sp>
        <p:nvSpPr>
          <p:cNvPr id="6" name="Text Box 8"/>
          <p:cNvSpPr txBox="1">
            <a:spLocks noChangeArrowheads="1"/>
          </p:cNvSpPr>
          <p:nvPr/>
        </p:nvSpPr>
        <p:spPr bwMode="auto">
          <a:xfrm>
            <a:off x="1475656" y="15007"/>
            <a:ext cx="62382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Times New Roman" pitchFamily="18" charset="0"/>
              </a:defRPr>
            </a:lvl1pPr>
            <a:lvl2pPr marL="742950" indent="-285750">
              <a:defRPr sz="900">
                <a:solidFill>
                  <a:schemeClr val="tx1"/>
                </a:solidFill>
                <a:latin typeface="Times New Roman" pitchFamily="18" charset="0"/>
              </a:defRPr>
            </a:lvl2pPr>
            <a:lvl3pPr marL="1143000" indent="-228600">
              <a:defRPr sz="900">
                <a:solidFill>
                  <a:schemeClr val="tx1"/>
                </a:solidFill>
                <a:latin typeface="Times New Roman" pitchFamily="18" charset="0"/>
              </a:defRPr>
            </a:lvl3pPr>
            <a:lvl4pPr marL="1600200" indent="-228600">
              <a:defRPr sz="900">
                <a:solidFill>
                  <a:schemeClr val="tx1"/>
                </a:solidFill>
                <a:latin typeface="Times New Roman" pitchFamily="18" charset="0"/>
              </a:defRPr>
            </a:lvl4pPr>
            <a:lvl5pPr marL="2057400" indent="-228600">
              <a:defRPr sz="900">
                <a:solidFill>
                  <a:schemeClr val="tx1"/>
                </a:solidFill>
                <a:latin typeface="Times New Roman" pitchFamily="18" charset="0"/>
              </a:defRPr>
            </a:lvl5pPr>
            <a:lvl6pPr marL="2514600" indent="-228600" eaLnBrk="0" fontAlgn="base" hangingPunct="0">
              <a:spcBef>
                <a:spcPct val="0"/>
              </a:spcBef>
              <a:spcAft>
                <a:spcPct val="0"/>
              </a:spcAft>
              <a:defRPr sz="900">
                <a:solidFill>
                  <a:schemeClr val="tx1"/>
                </a:solidFill>
                <a:latin typeface="Times New Roman" pitchFamily="18" charset="0"/>
              </a:defRPr>
            </a:lvl6pPr>
            <a:lvl7pPr marL="2971800" indent="-228600" eaLnBrk="0" fontAlgn="base" hangingPunct="0">
              <a:spcBef>
                <a:spcPct val="0"/>
              </a:spcBef>
              <a:spcAft>
                <a:spcPct val="0"/>
              </a:spcAft>
              <a:defRPr sz="900">
                <a:solidFill>
                  <a:schemeClr val="tx1"/>
                </a:solidFill>
                <a:latin typeface="Times New Roman" pitchFamily="18" charset="0"/>
              </a:defRPr>
            </a:lvl7pPr>
            <a:lvl8pPr marL="3429000" indent="-228600" eaLnBrk="0" fontAlgn="base" hangingPunct="0">
              <a:spcBef>
                <a:spcPct val="0"/>
              </a:spcBef>
              <a:spcAft>
                <a:spcPct val="0"/>
              </a:spcAft>
              <a:defRPr sz="900">
                <a:solidFill>
                  <a:schemeClr val="tx1"/>
                </a:solidFill>
                <a:latin typeface="Times New Roman" pitchFamily="18" charset="0"/>
              </a:defRPr>
            </a:lvl8pPr>
            <a:lvl9pPr marL="3886200" indent="-228600" eaLnBrk="0" fontAlgn="base" hangingPunct="0">
              <a:spcBef>
                <a:spcPct val="0"/>
              </a:spcBef>
              <a:spcAft>
                <a:spcPct val="0"/>
              </a:spcAft>
              <a:defRPr sz="900">
                <a:solidFill>
                  <a:schemeClr val="tx1"/>
                </a:solidFill>
                <a:latin typeface="Times New Roman" pitchFamily="18" charset="0"/>
              </a:defRPr>
            </a:lvl9pPr>
          </a:lstStyle>
          <a:p>
            <a:pPr eaLnBrk="1" hangingPunct="1"/>
            <a:r>
              <a:rPr lang="de-DE" sz="2400" dirty="0" err="1" smtClean="0">
                <a:solidFill>
                  <a:srgbClr val="000000"/>
                </a:solidFill>
                <a:latin typeface="Calibri" pitchFamily="34" charset="0"/>
                <a:cs typeface="Arial" pitchFamily="34" charset="0"/>
              </a:rPr>
              <a:t>How</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to</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start</a:t>
            </a:r>
            <a:r>
              <a:rPr lang="de-DE" sz="2400" dirty="0" smtClean="0">
                <a:solidFill>
                  <a:srgbClr val="000000"/>
                </a:solidFill>
                <a:latin typeface="Calibri" pitchFamily="34" charset="0"/>
                <a:cs typeface="Arial" pitchFamily="34" charset="0"/>
              </a:rPr>
              <a:t> an </a:t>
            </a:r>
            <a:r>
              <a:rPr lang="de-DE" sz="2400" dirty="0" err="1" smtClean="0">
                <a:solidFill>
                  <a:srgbClr val="000000"/>
                </a:solidFill>
                <a:latin typeface="Calibri" pitchFamily="34" charset="0"/>
                <a:cs typeface="Arial" pitchFamily="34" charset="0"/>
              </a:rPr>
              <a:t>Electrophysiology</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iCMR</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program</a:t>
            </a:r>
            <a:endParaRPr lang="de-DE" sz="2400" dirty="0">
              <a:solidFill>
                <a:srgbClr val="000000"/>
              </a:solidFill>
              <a:latin typeface="Calibri" pitchFamily="34" charset="0"/>
              <a:cs typeface="Arial" pitchFamily="34" charset="0"/>
            </a:endParaRPr>
          </a:p>
        </p:txBody>
      </p:sp>
    </p:spTree>
    <p:extLst>
      <p:ext uri="{BB962C8B-B14F-4D97-AF65-F5344CB8AC3E}">
        <p14:creationId xmlns:p14="http://schemas.microsoft.com/office/powerpoint/2010/main" val="1992720384"/>
      </p:ext>
    </p:extLst>
  </p:cSld>
  <p:clrMapOvr>
    <a:masterClrMapping/>
  </p:clrMapOvr>
  <p:transition spd="slow">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Line 4"/>
          <p:cNvSpPr>
            <a:spLocks noChangeShapeType="1"/>
          </p:cNvSpPr>
          <p:nvPr/>
        </p:nvSpPr>
        <p:spPr bwMode="auto">
          <a:xfrm>
            <a:off x="609600" y="549275"/>
            <a:ext cx="79248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46085" name="Text Box 10"/>
          <p:cNvSpPr txBox="1">
            <a:spLocks noChangeArrowheads="1"/>
          </p:cNvSpPr>
          <p:nvPr/>
        </p:nvSpPr>
        <p:spPr bwMode="auto">
          <a:xfrm>
            <a:off x="2873375" y="87313"/>
            <a:ext cx="38401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en-US" altLang="de-DE" sz="1800">
                <a:latin typeface="Arial" pitchFamily="34" charset="0"/>
              </a:rPr>
              <a:t>MRI interventional suites: far away?</a:t>
            </a:r>
          </a:p>
        </p:txBody>
      </p:sp>
      <p:sp>
        <p:nvSpPr>
          <p:cNvPr id="7" name="Rectangle 2"/>
          <p:cNvSpPr>
            <a:spLocks noChangeArrowheads="1"/>
          </p:cNvSpPr>
          <p:nvPr/>
        </p:nvSpPr>
        <p:spPr bwMode="auto">
          <a:xfrm>
            <a:off x="193675" y="2997200"/>
            <a:ext cx="86995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a:r>
              <a:rPr lang="en-GB" altLang="de-DE" sz="4400" dirty="0" smtClean="0">
                <a:solidFill>
                  <a:srgbClr val="000000"/>
                </a:solidFill>
                <a:latin typeface="Arial" pitchFamily="34" charset="0"/>
              </a:rPr>
              <a:t>Thank you!</a:t>
            </a:r>
            <a:endParaRPr lang="en-GB" altLang="de-DE" sz="4400" dirty="0">
              <a:solidFill>
                <a:srgbClr val="000000"/>
              </a:solidFill>
              <a:latin typeface="Arial" pitchFamily="34" charset="0"/>
            </a:endParaRPr>
          </a:p>
          <a:p>
            <a:pPr algn="ctr"/>
            <a:endParaRPr lang="en-GB" altLang="de-DE" sz="4000" dirty="0">
              <a:solidFill>
                <a:srgbClr val="000000"/>
              </a:solidFill>
              <a:latin typeface="Arial" pitchFamily="34" charset="0"/>
            </a:endParaRPr>
          </a:p>
          <a:p>
            <a:pPr algn="ctr"/>
            <a:r>
              <a:rPr lang="en-GB" altLang="de-DE" sz="2800" i="1" dirty="0">
                <a:solidFill>
                  <a:srgbClr val="000000"/>
                </a:solidFill>
                <a:latin typeface="Arial" pitchFamily="34" charset="0"/>
              </a:rPr>
              <a:t>p</a:t>
            </a:r>
            <a:r>
              <a:rPr lang="en-GB" altLang="de-DE" sz="2800" i="1" dirty="0" smtClean="0">
                <a:solidFill>
                  <a:srgbClr val="000000"/>
                </a:solidFill>
                <a:latin typeface="Arial" pitchFamily="34" charset="0"/>
              </a:rPr>
              <a:t>hilipp.sommer@helios-kliniken.de</a:t>
            </a:r>
            <a:endParaRPr lang="en-GB" altLang="de-DE" sz="2800" i="1" dirty="0">
              <a:solidFill>
                <a:srgbClr val="000000"/>
              </a:solidFill>
              <a:latin typeface="Arial" pitchFamily="34" charset="0"/>
            </a:endParaRPr>
          </a:p>
        </p:txBody>
      </p:sp>
    </p:spTree>
    <p:extLst>
      <p:ext uri="{BB962C8B-B14F-4D97-AF65-F5344CB8AC3E}">
        <p14:creationId xmlns:p14="http://schemas.microsoft.com/office/powerpoint/2010/main" val="3214531367"/>
      </p:ext>
    </p:extLst>
  </p:cSld>
  <p:clrMapOvr>
    <a:masterClrMapping/>
  </p:clrMapOvr>
  <p:transition spd="slow">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293" y="1837907"/>
            <a:ext cx="8643414" cy="468743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8194" name="Line 3"/>
          <p:cNvSpPr>
            <a:spLocks noChangeShapeType="1"/>
          </p:cNvSpPr>
          <p:nvPr/>
        </p:nvSpPr>
        <p:spPr bwMode="auto">
          <a:xfrm>
            <a:off x="609600" y="685800"/>
            <a:ext cx="7924800" cy="0"/>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de-DE">
              <a:solidFill>
                <a:srgbClr val="000000"/>
              </a:solidFill>
            </a:endParaRPr>
          </a:p>
        </p:txBody>
      </p:sp>
      <p:sp>
        <p:nvSpPr>
          <p:cNvPr id="8195" name="Rectangle 4"/>
          <p:cNvSpPr>
            <a:spLocks noChangeArrowheads="1"/>
          </p:cNvSpPr>
          <p:nvPr/>
        </p:nvSpPr>
        <p:spPr bwMode="auto">
          <a:xfrm>
            <a:off x="0" y="701824"/>
            <a:ext cx="9220200" cy="1143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r>
              <a:rPr lang="de-DE" sz="3200" dirty="0" smtClean="0">
                <a:solidFill>
                  <a:srgbClr val="000000"/>
                </a:solidFill>
                <a:latin typeface="Arial" charset="0"/>
              </a:rPr>
              <a:t>„Substrat-</a:t>
            </a:r>
            <a:r>
              <a:rPr lang="de-DE" sz="3200" dirty="0" err="1" smtClean="0">
                <a:solidFill>
                  <a:srgbClr val="000000"/>
                </a:solidFill>
                <a:latin typeface="Arial" charset="0"/>
              </a:rPr>
              <a:t>based</a:t>
            </a:r>
            <a:r>
              <a:rPr lang="de-DE" sz="3200" dirty="0" smtClean="0">
                <a:solidFill>
                  <a:srgbClr val="000000"/>
                </a:solidFill>
                <a:latin typeface="Arial" charset="0"/>
              </a:rPr>
              <a:t>“ </a:t>
            </a:r>
            <a:r>
              <a:rPr lang="de-DE" sz="3200" dirty="0" err="1" smtClean="0">
                <a:solidFill>
                  <a:srgbClr val="000000"/>
                </a:solidFill>
                <a:latin typeface="Arial" charset="0"/>
              </a:rPr>
              <a:t>interventions</a:t>
            </a:r>
            <a:r>
              <a:rPr lang="de-DE" sz="3200" dirty="0" smtClean="0">
                <a:solidFill>
                  <a:srgbClr val="000000"/>
                </a:solidFill>
                <a:latin typeface="Arial" charset="0"/>
              </a:rPr>
              <a:t> @ HCL</a:t>
            </a:r>
            <a:endParaRPr lang="de-DE" sz="3200" dirty="0">
              <a:solidFill>
                <a:srgbClr val="000000"/>
              </a:solidFill>
            </a:endParaRPr>
          </a:p>
        </p:txBody>
      </p:sp>
      <p:cxnSp>
        <p:nvCxnSpPr>
          <p:cNvPr id="4" name="Gerade Verbindung mit Pfeil 3"/>
          <p:cNvCxnSpPr/>
          <p:nvPr/>
        </p:nvCxnSpPr>
        <p:spPr bwMode="auto">
          <a:xfrm>
            <a:off x="7740352" y="3573016"/>
            <a:ext cx="0" cy="1512168"/>
          </a:xfrm>
          <a:prstGeom prst="straightConnector1">
            <a:avLst/>
          </a:prstGeom>
          <a:solidFill>
            <a:schemeClr val="accent1"/>
          </a:solidFill>
          <a:ln w="76200" cap="flat" cmpd="sng" algn="ctr">
            <a:solidFill>
              <a:srgbClr val="FF0000"/>
            </a:solidFill>
            <a:prstDash val="solid"/>
            <a:round/>
            <a:headEnd type="arrow"/>
            <a:tailEnd type="arrow"/>
          </a:ln>
          <a:effectLst/>
        </p:spPr>
      </p:cxnSp>
      <p:cxnSp>
        <p:nvCxnSpPr>
          <p:cNvPr id="11" name="Gerade Verbindung mit Pfeil 10"/>
          <p:cNvCxnSpPr/>
          <p:nvPr/>
        </p:nvCxnSpPr>
        <p:spPr bwMode="auto">
          <a:xfrm flipH="1">
            <a:off x="7740352" y="2780928"/>
            <a:ext cx="1" cy="648072"/>
          </a:xfrm>
          <a:prstGeom prst="straightConnector1">
            <a:avLst/>
          </a:prstGeom>
          <a:solidFill>
            <a:schemeClr val="accent1"/>
          </a:solidFill>
          <a:ln w="76200" cap="flat" cmpd="sng" algn="ctr">
            <a:solidFill>
              <a:srgbClr val="FF0000"/>
            </a:solidFill>
            <a:prstDash val="solid"/>
            <a:round/>
            <a:headEnd type="arrow"/>
            <a:tailEnd type="arrow"/>
          </a:ln>
          <a:effectLst/>
        </p:spPr>
      </p:cxnSp>
      <p:sp>
        <p:nvSpPr>
          <p:cNvPr id="8" name="Text Box 8"/>
          <p:cNvSpPr txBox="1">
            <a:spLocks noChangeArrowheads="1"/>
          </p:cNvSpPr>
          <p:nvPr/>
        </p:nvSpPr>
        <p:spPr bwMode="auto">
          <a:xfrm>
            <a:off x="1475656" y="87015"/>
            <a:ext cx="62382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Times New Roman" pitchFamily="18" charset="0"/>
              </a:defRPr>
            </a:lvl1pPr>
            <a:lvl2pPr marL="742950" indent="-285750">
              <a:defRPr sz="900">
                <a:solidFill>
                  <a:schemeClr val="tx1"/>
                </a:solidFill>
                <a:latin typeface="Times New Roman" pitchFamily="18" charset="0"/>
              </a:defRPr>
            </a:lvl2pPr>
            <a:lvl3pPr marL="1143000" indent="-228600">
              <a:defRPr sz="900">
                <a:solidFill>
                  <a:schemeClr val="tx1"/>
                </a:solidFill>
                <a:latin typeface="Times New Roman" pitchFamily="18" charset="0"/>
              </a:defRPr>
            </a:lvl3pPr>
            <a:lvl4pPr marL="1600200" indent="-228600">
              <a:defRPr sz="900">
                <a:solidFill>
                  <a:schemeClr val="tx1"/>
                </a:solidFill>
                <a:latin typeface="Times New Roman" pitchFamily="18" charset="0"/>
              </a:defRPr>
            </a:lvl4pPr>
            <a:lvl5pPr marL="2057400" indent="-228600">
              <a:defRPr sz="900">
                <a:solidFill>
                  <a:schemeClr val="tx1"/>
                </a:solidFill>
                <a:latin typeface="Times New Roman" pitchFamily="18" charset="0"/>
              </a:defRPr>
            </a:lvl5pPr>
            <a:lvl6pPr marL="2514600" indent="-228600" eaLnBrk="0" fontAlgn="base" hangingPunct="0">
              <a:spcBef>
                <a:spcPct val="0"/>
              </a:spcBef>
              <a:spcAft>
                <a:spcPct val="0"/>
              </a:spcAft>
              <a:defRPr sz="900">
                <a:solidFill>
                  <a:schemeClr val="tx1"/>
                </a:solidFill>
                <a:latin typeface="Times New Roman" pitchFamily="18" charset="0"/>
              </a:defRPr>
            </a:lvl6pPr>
            <a:lvl7pPr marL="2971800" indent="-228600" eaLnBrk="0" fontAlgn="base" hangingPunct="0">
              <a:spcBef>
                <a:spcPct val="0"/>
              </a:spcBef>
              <a:spcAft>
                <a:spcPct val="0"/>
              </a:spcAft>
              <a:defRPr sz="900">
                <a:solidFill>
                  <a:schemeClr val="tx1"/>
                </a:solidFill>
                <a:latin typeface="Times New Roman" pitchFamily="18" charset="0"/>
              </a:defRPr>
            </a:lvl7pPr>
            <a:lvl8pPr marL="3429000" indent="-228600" eaLnBrk="0" fontAlgn="base" hangingPunct="0">
              <a:spcBef>
                <a:spcPct val="0"/>
              </a:spcBef>
              <a:spcAft>
                <a:spcPct val="0"/>
              </a:spcAft>
              <a:defRPr sz="900">
                <a:solidFill>
                  <a:schemeClr val="tx1"/>
                </a:solidFill>
                <a:latin typeface="Times New Roman" pitchFamily="18" charset="0"/>
              </a:defRPr>
            </a:lvl8pPr>
            <a:lvl9pPr marL="3886200" indent="-228600" eaLnBrk="0" fontAlgn="base" hangingPunct="0">
              <a:spcBef>
                <a:spcPct val="0"/>
              </a:spcBef>
              <a:spcAft>
                <a:spcPct val="0"/>
              </a:spcAft>
              <a:defRPr sz="900">
                <a:solidFill>
                  <a:schemeClr val="tx1"/>
                </a:solidFill>
                <a:latin typeface="Times New Roman" pitchFamily="18" charset="0"/>
              </a:defRPr>
            </a:lvl9pPr>
          </a:lstStyle>
          <a:p>
            <a:pPr eaLnBrk="1" hangingPunct="1"/>
            <a:r>
              <a:rPr lang="de-DE" sz="2400" dirty="0" err="1" smtClean="0">
                <a:solidFill>
                  <a:srgbClr val="000000"/>
                </a:solidFill>
                <a:latin typeface="Calibri" pitchFamily="34" charset="0"/>
                <a:cs typeface="Arial" pitchFamily="34" charset="0"/>
              </a:rPr>
              <a:t>How</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to</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start</a:t>
            </a:r>
            <a:r>
              <a:rPr lang="de-DE" sz="2400" dirty="0" smtClean="0">
                <a:solidFill>
                  <a:srgbClr val="000000"/>
                </a:solidFill>
                <a:latin typeface="Calibri" pitchFamily="34" charset="0"/>
                <a:cs typeface="Arial" pitchFamily="34" charset="0"/>
              </a:rPr>
              <a:t> an </a:t>
            </a:r>
            <a:r>
              <a:rPr lang="de-DE" sz="2400" dirty="0" err="1" smtClean="0">
                <a:solidFill>
                  <a:srgbClr val="000000"/>
                </a:solidFill>
                <a:latin typeface="Calibri" pitchFamily="34" charset="0"/>
                <a:cs typeface="Arial" pitchFamily="34" charset="0"/>
              </a:rPr>
              <a:t>Electrophysiology</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iCMR</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program</a:t>
            </a:r>
            <a:endParaRPr lang="de-DE" sz="2400" dirty="0">
              <a:solidFill>
                <a:srgbClr val="000000"/>
              </a:solidFill>
              <a:latin typeface="Calibri" pitchFamily="34" charset="0"/>
              <a:cs typeface="Arial" pitchFamily="34" charset="0"/>
            </a:endParaRPr>
          </a:p>
        </p:txBody>
      </p:sp>
    </p:spTree>
    <p:extLst>
      <p:ext uri="{BB962C8B-B14F-4D97-AF65-F5344CB8AC3E}">
        <p14:creationId xmlns:p14="http://schemas.microsoft.com/office/powerpoint/2010/main" val="109930452"/>
      </p:ext>
    </p:extLst>
  </p:cSld>
  <p:clrMapOvr>
    <a:masterClrMapping/>
  </p:clrMapOvr>
  <p:transition spd="slow">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193675" y="332656"/>
            <a:ext cx="86995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a:r>
              <a:rPr lang="en-GB" altLang="de-DE" sz="2800" dirty="0" smtClean="0">
                <a:solidFill>
                  <a:srgbClr val="000000"/>
                </a:solidFill>
                <a:latin typeface="Arial" pitchFamily="34" charset="0"/>
              </a:rPr>
              <a:t>CMR can target the procedure</a:t>
            </a:r>
            <a:endParaRPr lang="en-GB" altLang="de-DE" sz="2800" dirty="0">
              <a:solidFill>
                <a:srgbClr val="000000"/>
              </a:solidFill>
              <a:latin typeface="Arial" pitchFamily="34" charset="0"/>
            </a:endParaRPr>
          </a:p>
        </p:txBody>
      </p:sp>
      <p:sp>
        <p:nvSpPr>
          <p:cNvPr id="18436" name="Line 4"/>
          <p:cNvSpPr>
            <a:spLocks noChangeShapeType="1"/>
          </p:cNvSpPr>
          <p:nvPr/>
        </p:nvSpPr>
        <p:spPr bwMode="auto">
          <a:xfrm>
            <a:off x="609600" y="476672"/>
            <a:ext cx="7924800"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de-DE">
              <a:solidFill>
                <a:srgbClr val="FFFFFF"/>
              </a:solidFill>
            </a:endParaRPr>
          </a:p>
        </p:txBody>
      </p:sp>
      <p:pic>
        <p:nvPicPr>
          <p:cNvPr id="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a:xfrm>
            <a:off x="5311378" y="4056583"/>
            <a:ext cx="3365078" cy="2540769"/>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5324" y="1272493"/>
            <a:ext cx="3281131" cy="278409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1" name="d_4ch.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9"/>
          <a:srcRect/>
          <a:stretch>
            <a:fillRect/>
          </a:stretch>
        </p:blipFill>
        <p:spPr bwMode="auto">
          <a:xfrm>
            <a:off x="471098" y="1266527"/>
            <a:ext cx="4926012" cy="276860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5" name="d_short_axis.wmv">
            <a:hlinkClick r:id="" action="ppaction://media"/>
          </p:cNvPr>
          <p:cNvPicPr>
            <a:picLocks noChangeAspect="1"/>
          </p:cNvPicPr>
          <p:nvPr>
            <a:videoFile r:link="rId4"/>
            <p:extLst>
              <p:ext uri="{DAA4B4D4-6D71-4841-9C94-3DE7FCFB9230}">
                <p14:media xmlns:p14="http://schemas.microsoft.com/office/powerpoint/2010/main" r:link="rId3"/>
              </p:ext>
            </p:extLst>
          </p:nvPr>
        </p:nvPicPr>
        <p:blipFill>
          <a:blip r:embed="rId10"/>
          <a:srcRect/>
          <a:stretch>
            <a:fillRect/>
          </a:stretch>
        </p:blipFill>
        <p:spPr bwMode="auto">
          <a:xfrm>
            <a:off x="471098" y="3828752"/>
            <a:ext cx="4926012" cy="276860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cxnSp>
        <p:nvCxnSpPr>
          <p:cNvPr id="16" name="Gerade Verbindung mit Pfeil 12"/>
          <p:cNvCxnSpPr>
            <a:cxnSpLocks noChangeShapeType="1"/>
          </p:cNvCxnSpPr>
          <p:nvPr/>
        </p:nvCxnSpPr>
        <p:spPr bwMode="auto">
          <a:xfrm flipH="1">
            <a:off x="7380312" y="4725144"/>
            <a:ext cx="588963" cy="211137"/>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7" name="Gerade Verbindung mit Pfeil 13"/>
          <p:cNvCxnSpPr>
            <a:cxnSpLocks noChangeShapeType="1"/>
          </p:cNvCxnSpPr>
          <p:nvPr/>
        </p:nvCxnSpPr>
        <p:spPr bwMode="auto">
          <a:xfrm flipH="1" flipV="1">
            <a:off x="7291412" y="5271244"/>
            <a:ext cx="554038" cy="244475"/>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8" name="Gerade Verbindung mit Pfeil 14"/>
          <p:cNvCxnSpPr>
            <a:cxnSpLocks noChangeShapeType="1"/>
          </p:cNvCxnSpPr>
          <p:nvPr/>
        </p:nvCxnSpPr>
        <p:spPr bwMode="auto">
          <a:xfrm flipH="1" flipV="1">
            <a:off x="8067302" y="2859981"/>
            <a:ext cx="465138" cy="280987"/>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9" name="Text Box 5"/>
          <p:cNvSpPr txBox="1">
            <a:spLocks noChangeArrowheads="1"/>
          </p:cNvSpPr>
          <p:nvPr/>
        </p:nvSpPr>
        <p:spPr bwMode="auto">
          <a:xfrm>
            <a:off x="6732240" y="6165304"/>
            <a:ext cx="22510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de-DE" altLang="en-US" sz="1200" b="1" i="1" dirty="0" smtClean="0">
                <a:latin typeface="Arial" panose="020B0604020202020204" pitchFamily="34" charset="0"/>
                <a:ea typeface="Arial Unicode MS" panose="020B0604020202020204" pitchFamily="34" charset="-128"/>
                <a:cs typeface="Arial Unicode MS" panose="020B0604020202020204" pitchFamily="34" charset="-128"/>
              </a:rPr>
              <a:t>Images:</a:t>
            </a:r>
          </a:p>
          <a:p>
            <a:r>
              <a:rPr lang="de-DE" altLang="en-US" sz="1200" b="1" i="1" dirty="0" err="1" smtClean="0">
                <a:latin typeface="Arial" panose="020B0604020202020204" pitchFamily="34" charset="0"/>
                <a:ea typeface="Arial Unicode MS" panose="020B0604020202020204" pitchFamily="34" charset="-128"/>
                <a:cs typeface="Arial Unicode MS" panose="020B0604020202020204" pitchFamily="34" charset="-128"/>
              </a:rPr>
              <a:t>iCMR</a:t>
            </a:r>
            <a:r>
              <a:rPr lang="de-DE" altLang="en-US" sz="1200" b="1" i="1" dirty="0" smtClean="0">
                <a:latin typeface="Arial" panose="020B0604020202020204" pitchFamily="34" charset="0"/>
                <a:ea typeface="Arial Unicode MS" panose="020B0604020202020204" pitchFamily="34" charset="-128"/>
                <a:cs typeface="Arial Unicode MS" panose="020B0604020202020204" pitchFamily="34" charset="-128"/>
              </a:rPr>
              <a:t> Heart Center Leipzig</a:t>
            </a:r>
            <a:endParaRPr lang="de-DE" altLang="en-US" sz="1200" b="1" i="1" dirty="0">
              <a:latin typeface="Arial" panose="020B0604020202020204" pitchFamily="34" charset="0"/>
              <a:ea typeface="Arial Unicode MS" panose="020B0604020202020204" pitchFamily="34" charset="-128"/>
              <a:cs typeface="Arial Unicode MS" panose="020B0604020202020204" pitchFamily="34" charset="-128"/>
            </a:endParaRPr>
          </a:p>
        </p:txBody>
      </p:sp>
      <p:sp>
        <p:nvSpPr>
          <p:cNvPr id="14" name="Text Box 8"/>
          <p:cNvSpPr txBox="1">
            <a:spLocks noChangeArrowheads="1"/>
          </p:cNvSpPr>
          <p:nvPr/>
        </p:nvSpPr>
        <p:spPr bwMode="auto">
          <a:xfrm>
            <a:off x="1475656" y="15007"/>
            <a:ext cx="62382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Times New Roman" pitchFamily="18" charset="0"/>
              </a:defRPr>
            </a:lvl1pPr>
            <a:lvl2pPr marL="742950" indent="-285750">
              <a:defRPr sz="900">
                <a:solidFill>
                  <a:schemeClr val="tx1"/>
                </a:solidFill>
                <a:latin typeface="Times New Roman" pitchFamily="18" charset="0"/>
              </a:defRPr>
            </a:lvl2pPr>
            <a:lvl3pPr marL="1143000" indent="-228600">
              <a:defRPr sz="900">
                <a:solidFill>
                  <a:schemeClr val="tx1"/>
                </a:solidFill>
                <a:latin typeface="Times New Roman" pitchFamily="18" charset="0"/>
              </a:defRPr>
            </a:lvl3pPr>
            <a:lvl4pPr marL="1600200" indent="-228600">
              <a:defRPr sz="900">
                <a:solidFill>
                  <a:schemeClr val="tx1"/>
                </a:solidFill>
                <a:latin typeface="Times New Roman" pitchFamily="18" charset="0"/>
              </a:defRPr>
            </a:lvl4pPr>
            <a:lvl5pPr marL="2057400" indent="-228600">
              <a:defRPr sz="900">
                <a:solidFill>
                  <a:schemeClr val="tx1"/>
                </a:solidFill>
                <a:latin typeface="Times New Roman" pitchFamily="18" charset="0"/>
              </a:defRPr>
            </a:lvl5pPr>
            <a:lvl6pPr marL="2514600" indent="-228600" eaLnBrk="0" fontAlgn="base" hangingPunct="0">
              <a:spcBef>
                <a:spcPct val="0"/>
              </a:spcBef>
              <a:spcAft>
                <a:spcPct val="0"/>
              </a:spcAft>
              <a:defRPr sz="900">
                <a:solidFill>
                  <a:schemeClr val="tx1"/>
                </a:solidFill>
                <a:latin typeface="Times New Roman" pitchFamily="18" charset="0"/>
              </a:defRPr>
            </a:lvl6pPr>
            <a:lvl7pPr marL="2971800" indent="-228600" eaLnBrk="0" fontAlgn="base" hangingPunct="0">
              <a:spcBef>
                <a:spcPct val="0"/>
              </a:spcBef>
              <a:spcAft>
                <a:spcPct val="0"/>
              </a:spcAft>
              <a:defRPr sz="900">
                <a:solidFill>
                  <a:schemeClr val="tx1"/>
                </a:solidFill>
                <a:latin typeface="Times New Roman" pitchFamily="18" charset="0"/>
              </a:defRPr>
            </a:lvl7pPr>
            <a:lvl8pPr marL="3429000" indent="-228600" eaLnBrk="0" fontAlgn="base" hangingPunct="0">
              <a:spcBef>
                <a:spcPct val="0"/>
              </a:spcBef>
              <a:spcAft>
                <a:spcPct val="0"/>
              </a:spcAft>
              <a:defRPr sz="900">
                <a:solidFill>
                  <a:schemeClr val="tx1"/>
                </a:solidFill>
                <a:latin typeface="Times New Roman" pitchFamily="18" charset="0"/>
              </a:defRPr>
            </a:lvl8pPr>
            <a:lvl9pPr marL="3886200" indent="-228600" eaLnBrk="0" fontAlgn="base" hangingPunct="0">
              <a:spcBef>
                <a:spcPct val="0"/>
              </a:spcBef>
              <a:spcAft>
                <a:spcPct val="0"/>
              </a:spcAft>
              <a:defRPr sz="900">
                <a:solidFill>
                  <a:schemeClr val="tx1"/>
                </a:solidFill>
                <a:latin typeface="Times New Roman" pitchFamily="18" charset="0"/>
              </a:defRPr>
            </a:lvl9pPr>
          </a:lstStyle>
          <a:p>
            <a:pPr eaLnBrk="1" hangingPunct="1"/>
            <a:r>
              <a:rPr lang="de-DE" sz="2400" dirty="0" err="1" smtClean="0">
                <a:solidFill>
                  <a:schemeClr val="bg2"/>
                </a:solidFill>
                <a:latin typeface="Calibri" pitchFamily="34" charset="0"/>
                <a:cs typeface="Arial" pitchFamily="34" charset="0"/>
              </a:rPr>
              <a:t>How</a:t>
            </a:r>
            <a:r>
              <a:rPr lang="de-DE" sz="2400" dirty="0" smtClean="0">
                <a:solidFill>
                  <a:schemeClr val="bg2"/>
                </a:solidFill>
                <a:latin typeface="Calibri" pitchFamily="34" charset="0"/>
                <a:cs typeface="Arial" pitchFamily="34" charset="0"/>
              </a:rPr>
              <a:t> </a:t>
            </a:r>
            <a:r>
              <a:rPr lang="de-DE" sz="2400" dirty="0" err="1" smtClean="0">
                <a:solidFill>
                  <a:schemeClr val="bg2"/>
                </a:solidFill>
                <a:latin typeface="Calibri" pitchFamily="34" charset="0"/>
                <a:cs typeface="Arial" pitchFamily="34" charset="0"/>
              </a:rPr>
              <a:t>to</a:t>
            </a:r>
            <a:r>
              <a:rPr lang="de-DE" sz="2400" dirty="0" smtClean="0">
                <a:solidFill>
                  <a:schemeClr val="bg2"/>
                </a:solidFill>
                <a:latin typeface="Calibri" pitchFamily="34" charset="0"/>
                <a:cs typeface="Arial" pitchFamily="34" charset="0"/>
              </a:rPr>
              <a:t> </a:t>
            </a:r>
            <a:r>
              <a:rPr lang="de-DE" sz="2400" dirty="0" err="1" smtClean="0">
                <a:solidFill>
                  <a:schemeClr val="bg2"/>
                </a:solidFill>
                <a:latin typeface="Calibri" pitchFamily="34" charset="0"/>
                <a:cs typeface="Arial" pitchFamily="34" charset="0"/>
              </a:rPr>
              <a:t>start</a:t>
            </a:r>
            <a:r>
              <a:rPr lang="de-DE" sz="2400" dirty="0" smtClean="0">
                <a:solidFill>
                  <a:schemeClr val="bg2"/>
                </a:solidFill>
                <a:latin typeface="Calibri" pitchFamily="34" charset="0"/>
                <a:cs typeface="Arial" pitchFamily="34" charset="0"/>
              </a:rPr>
              <a:t> an </a:t>
            </a:r>
            <a:r>
              <a:rPr lang="de-DE" sz="2400" dirty="0" err="1" smtClean="0">
                <a:solidFill>
                  <a:schemeClr val="bg2"/>
                </a:solidFill>
                <a:latin typeface="Calibri" pitchFamily="34" charset="0"/>
                <a:cs typeface="Arial" pitchFamily="34" charset="0"/>
              </a:rPr>
              <a:t>Electrophysiology</a:t>
            </a:r>
            <a:r>
              <a:rPr lang="de-DE" sz="2400" dirty="0" smtClean="0">
                <a:solidFill>
                  <a:schemeClr val="bg2"/>
                </a:solidFill>
                <a:latin typeface="Calibri" pitchFamily="34" charset="0"/>
                <a:cs typeface="Arial" pitchFamily="34" charset="0"/>
              </a:rPr>
              <a:t> </a:t>
            </a:r>
            <a:r>
              <a:rPr lang="de-DE" sz="2400" dirty="0" err="1" smtClean="0">
                <a:solidFill>
                  <a:schemeClr val="bg2"/>
                </a:solidFill>
                <a:latin typeface="Calibri" pitchFamily="34" charset="0"/>
                <a:cs typeface="Arial" pitchFamily="34" charset="0"/>
              </a:rPr>
              <a:t>iCMR</a:t>
            </a:r>
            <a:r>
              <a:rPr lang="de-DE" sz="2400" dirty="0" smtClean="0">
                <a:solidFill>
                  <a:schemeClr val="bg2"/>
                </a:solidFill>
                <a:latin typeface="Calibri" pitchFamily="34" charset="0"/>
                <a:cs typeface="Arial" pitchFamily="34" charset="0"/>
              </a:rPr>
              <a:t> </a:t>
            </a:r>
            <a:r>
              <a:rPr lang="de-DE" sz="2400" dirty="0" err="1" smtClean="0">
                <a:solidFill>
                  <a:schemeClr val="bg2"/>
                </a:solidFill>
                <a:latin typeface="Calibri" pitchFamily="34" charset="0"/>
                <a:cs typeface="Arial" pitchFamily="34" charset="0"/>
              </a:rPr>
              <a:t>program</a:t>
            </a:r>
            <a:endParaRPr lang="de-DE" sz="2400" dirty="0">
              <a:solidFill>
                <a:schemeClr val="bg2"/>
              </a:solidFill>
              <a:latin typeface="Calibri" pitchFamily="34" charset="0"/>
              <a:cs typeface="Arial" pitchFamily="34" charset="0"/>
            </a:endParaRPr>
          </a:p>
        </p:txBody>
      </p:sp>
    </p:spTree>
    <p:extLst>
      <p:ext uri="{BB962C8B-B14F-4D97-AF65-F5344CB8AC3E}">
        <p14:creationId xmlns:p14="http://schemas.microsoft.com/office/powerpoint/2010/main" val="2684779532"/>
      </p:ext>
    </p:extLst>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6" fill="hold"/>
                                        <p:tgtEl>
                                          <p:spTgt spid="11"/>
                                        </p:tgtEl>
                                      </p:cBhvr>
                                    </p:cmd>
                                  </p:childTnLst>
                                </p:cTn>
                              </p:par>
                            </p:childTnLst>
                          </p:cTn>
                        </p:par>
                        <p:par>
                          <p:cTn id="7" fill="hold">
                            <p:stCondLst>
                              <p:cond delay="1066"/>
                            </p:stCondLst>
                            <p:childTnLst>
                              <p:par>
                                <p:cTn id="8" presetID="1" presetClass="mediacall" presetSubtype="0" fill="hold" nodeType="afterEffect">
                                  <p:stCondLst>
                                    <p:cond delay="0"/>
                                  </p:stCondLst>
                                  <p:childTnLst>
                                    <p:cmd type="call" cmd="playFrom(0.0)">
                                      <p:cBhvr>
                                        <p:cTn id="9" dur="9684"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repeatCount="indefinite" fill="hold" display="0">
                  <p:stCondLst>
                    <p:cond delay="indefinite"/>
                  </p:stCondLst>
                </p:cTn>
                <p:tgtEl>
                  <p:spTgt spid="11"/>
                </p:tgtEl>
              </p:cMediaNode>
            </p:video>
            <p:seq concurrent="1" nextAc="seek">
              <p:cTn id="11" restart="whenNotActive" fill="hold" evtFilter="cancelBubble" nodeType="interactiveSeq">
                <p:stCondLst>
                  <p:cond evt="onClick" delay="0">
                    <p:tgtEl>
                      <p:spTgt spid="11"/>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1"/>
                                        </p:tgtEl>
                                      </p:cBhvr>
                                    </p:cmd>
                                  </p:childTnLst>
                                </p:cTn>
                              </p:par>
                            </p:childTnLst>
                          </p:cTn>
                        </p:par>
                      </p:childTnLst>
                    </p:cTn>
                  </p:par>
                </p:childTnLst>
              </p:cTn>
              <p:nextCondLst>
                <p:cond evt="onClick" delay="0">
                  <p:tgtEl>
                    <p:spTgt spid="11"/>
                  </p:tgtEl>
                </p:cond>
              </p:nextCondLst>
            </p:seq>
            <p:video>
              <p:cMediaNode>
                <p:cTn id="16" repeatCount="indefinite" fill="hold" display="0">
                  <p:stCondLst>
                    <p:cond delay="indefinite"/>
                  </p:stCondLst>
                </p:cTn>
                <p:tgtEl>
                  <p:spTgt spid="15"/>
                </p:tgtEl>
              </p:cMediaNode>
            </p:video>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Dolleck_Quad_CineScarT1T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1304" y="1432520"/>
            <a:ext cx="4876800" cy="48768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p:cNvSpPr txBox="1"/>
          <p:nvPr/>
        </p:nvSpPr>
        <p:spPr>
          <a:xfrm>
            <a:off x="6057899" y="3048372"/>
            <a:ext cx="3086101" cy="1200329"/>
          </a:xfrm>
          <a:prstGeom prst="rect">
            <a:avLst/>
          </a:prstGeom>
          <a:noFill/>
        </p:spPr>
        <p:txBody>
          <a:bodyPr wrap="none" rtlCol="0">
            <a:spAutoFit/>
          </a:bodyPr>
          <a:lstStyle/>
          <a:p>
            <a:pPr marL="185738" indent="-185738" defTabSz="714375"/>
            <a:r>
              <a:rPr lang="de-DE" sz="1800" b="1" dirty="0" err="1" smtClean="0">
                <a:solidFill>
                  <a:prstClr val="black"/>
                </a:solidFill>
                <a:latin typeface="Arial" charset="0"/>
                <a:cs typeface="Arial" charset="0"/>
              </a:rPr>
              <a:t>cine</a:t>
            </a:r>
            <a:r>
              <a:rPr lang="de-DE" sz="1800" b="1" dirty="0" smtClean="0">
                <a:solidFill>
                  <a:prstClr val="black"/>
                </a:solidFill>
                <a:latin typeface="Arial" charset="0"/>
                <a:cs typeface="Arial" charset="0"/>
              </a:rPr>
              <a:t>:</a:t>
            </a:r>
            <a:r>
              <a:rPr lang="de-DE" sz="1800" dirty="0" smtClean="0">
                <a:solidFill>
                  <a:prstClr val="black"/>
                </a:solidFill>
                <a:latin typeface="Arial" charset="0"/>
                <a:cs typeface="Arial" charset="0"/>
              </a:rPr>
              <a:t>	normal wall </a:t>
            </a:r>
            <a:r>
              <a:rPr lang="de-DE" sz="1800" dirty="0" err="1" smtClean="0">
                <a:solidFill>
                  <a:prstClr val="black"/>
                </a:solidFill>
                <a:latin typeface="Arial" charset="0"/>
                <a:cs typeface="Arial" charset="0"/>
              </a:rPr>
              <a:t>motion</a:t>
            </a:r>
            <a:endParaRPr lang="de-DE" sz="1800" dirty="0" smtClean="0">
              <a:solidFill>
                <a:prstClr val="black"/>
              </a:solidFill>
              <a:latin typeface="Arial" charset="0"/>
              <a:cs typeface="Arial" charset="0"/>
            </a:endParaRPr>
          </a:p>
          <a:p>
            <a:pPr marL="185738" indent="-185738" defTabSz="714375"/>
            <a:r>
              <a:rPr lang="de-DE" sz="1800" b="1" dirty="0" err="1" smtClean="0">
                <a:solidFill>
                  <a:prstClr val="black"/>
                </a:solidFill>
                <a:latin typeface="Arial" charset="0"/>
                <a:cs typeface="Arial" charset="0"/>
              </a:rPr>
              <a:t>scar</a:t>
            </a:r>
            <a:r>
              <a:rPr lang="de-DE" sz="1800" b="1" dirty="0" smtClean="0">
                <a:solidFill>
                  <a:prstClr val="black"/>
                </a:solidFill>
                <a:latin typeface="Arial" charset="0"/>
                <a:cs typeface="Arial" charset="0"/>
              </a:rPr>
              <a:t>:</a:t>
            </a:r>
            <a:r>
              <a:rPr lang="de-DE" sz="1800" dirty="0" smtClean="0">
                <a:solidFill>
                  <a:prstClr val="black"/>
                </a:solidFill>
                <a:latin typeface="Arial" charset="0"/>
                <a:cs typeface="Arial" charset="0"/>
              </a:rPr>
              <a:t>	</a:t>
            </a:r>
            <a:r>
              <a:rPr lang="de-DE" sz="1800" dirty="0" err="1" smtClean="0">
                <a:solidFill>
                  <a:prstClr val="black"/>
                </a:solidFill>
                <a:latin typeface="Arial" charset="0"/>
                <a:cs typeface="Arial" charset="0"/>
              </a:rPr>
              <a:t>epicardial</a:t>
            </a:r>
            <a:r>
              <a:rPr lang="de-DE" sz="1800" dirty="0" smtClean="0">
                <a:solidFill>
                  <a:prstClr val="black"/>
                </a:solidFill>
                <a:latin typeface="Arial" charset="0"/>
                <a:cs typeface="Arial" charset="0"/>
              </a:rPr>
              <a:t> lateral </a:t>
            </a:r>
            <a:r>
              <a:rPr lang="de-DE" sz="1800" dirty="0" err="1" smtClean="0">
                <a:solidFill>
                  <a:prstClr val="black"/>
                </a:solidFill>
                <a:latin typeface="Arial" charset="0"/>
                <a:cs typeface="Arial" charset="0"/>
              </a:rPr>
              <a:t>scar</a:t>
            </a:r>
            <a:endParaRPr lang="de-DE" sz="1800" dirty="0" smtClean="0">
              <a:solidFill>
                <a:prstClr val="black"/>
              </a:solidFill>
              <a:latin typeface="Arial" charset="0"/>
              <a:cs typeface="Arial" charset="0"/>
            </a:endParaRPr>
          </a:p>
          <a:p>
            <a:pPr marL="185738" indent="-185738" defTabSz="714375"/>
            <a:r>
              <a:rPr lang="de-DE" sz="1800" b="1" dirty="0" smtClean="0">
                <a:solidFill>
                  <a:prstClr val="black"/>
                </a:solidFill>
                <a:latin typeface="Arial" charset="0"/>
                <a:cs typeface="Arial" charset="0"/>
              </a:rPr>
              <a:t>T1:</a:t>
            </a:r>
            <a:r>
              <a:rPr lang="de-DE" sz="1800" dirty="0" smtClean="0">
                <a:solidFill>
                  <a:prstClr val="black"/>
                </a:solidFill>
                <a:latin typeface="Arial" charset="0"/>
                <a:cs typeface="Arial" charset="0"/>
              </a:rPr>
              <a:t>	</a:t>
            </a:r>
            <a:r>
              <a:rPr lang="de-DE" sz="1800" dirty="0" err="1" smtClean="0">
                <a:solidFill>
                  <a:prstClr val="black"/>
                </a:solidFill>
                <a:latin typeface="Arial" charset="0"/>
                <a:cs typeface="Arial" charset="0"/>
              </a:rPr>
              <a:t>no</a:t>
            </a:r>
            <a:r>
              <a:rPr lang="de-DE" sz="1800" dirty="0" smtClean="0">
                <a:solidFill>
                  <a:prstClr val="black"/>
                </a:solidFill>
                <a:latin typeface="Arial" charset="0"/>
                <a:cs typeface="Arial" charset="0"/>
              </a:rPr>
              <a:t> </a:t>
            </a:r>
            <a:r>
              <a:rPr lang="de-DE" sz="1800" dirty="0" err="1" smtClean="0">
                <a:solidFill>
                  <a:prstClr val="black"/>
                </a:solidFill>
                <a:latin typeface="Arial" charset="0"/>
                <a:cs typeface="Arial" charset="0"/>
              </a:rPr>
              <a:t>myocardial</a:t>
            </a:r>
            <a:r>
              <a:rPr lang="de-DE" sz="1800" dirty="0" smtClean="0">
                <a:solidFill>
                  <a:prstClr val="black"/>
                </a:solidFill>
                <a:latin typeface="Arial" charset="0"/>
                <a:cs typeface="Arial" charset="0"/>
              </a:rPr>
              <a:t> </a:t>
            </a:r>
            <a:r>
              <a:rPr lang="de-DE" sz="1800" dirty="0" err="1" smtClean="0">
                <a:solidFill>
                  <a:prstClr val="black"/>
                </a:solidFill>
                <a:latin typeface="Arial" charset="0"/>
                <a:cs typeface="Arial" charset="0"/>
              </a:rPr>
              <a:t>fat</a:t>
            </a:r>
            <a:endParaRPr lang="de-DE" sz="1800" dirty="0" smtClean="0">
              <a:solidFill>
                <a:prstClr val="black"/>
              </a:solidFill>
              <a:latin typeface="Arial" charset="0"/>
              <a:cs typeface="Arial" charset="0"/>
            </a:endParaRPr>
          </a:p>
          <a:p>
            <a:pPr marL="185738" indent="-185738" defTabSz="714375"/>
            <a:r>
              <a:rPr lang="de-DE" sz="1800" b="1" dirty="0" smtClean="0">
                <a:solidFill>
                  <a:prstClr val="black"/>
                </a:solidFill>
                <a:latin typeface="Arial" charset="0"/>
                <a:cs typeface="Arial" charset="0"/>
              </a:rPr>
              <a:t>T2:</a:t>
            </a:r>
            <a:r>
              <a:rPr lang="de-DE" sz="1800" dirty="0" smtClean="0">
                <a:solidFill>
                  <a:prstClr val="black"/>
                </a:solidFill>
                <a:latin typeface="Arial" charset="0"/>
                <a:cs typeface="Arial" charset="0"/>
              </a:rPr>
              <a:t>	</a:t>
            </a:r>
            <a:r>
              <a:rPr lang="de-DE" sz="1800" dirty="0" err="1" smtClean="0">
                <a:solidFill>
                  <a:prstClr val="black"/>
                </a:solidFill>
                <a:latin typeface="Arial" charset="0"/>
                <a:cs typeface="Arial" charset="0"/>
              </a:rPr>
              <a:t>no</a:t>
            </a:r>
            <a:r>
              <a:rPr lang="de-DE" sz="1800" dirty="0" smtClean="0">
                <a:solidFill>
                  <a:prstClr val="black"/>
                </a:solidFill>
                <a:latin typeface="Arial" charset="0"/>
                <a:cs typeface="Arial" charset="0"/>
              </a:rPr>
              <a:t> </a:t>
            </a:r>
            <a:r>
              <a:rPr lang="de-DE" sz="1800" dirty="0" err="1" smtClean="0">
                <a:solidFill>
                  <a:prstClr val="black"/>
                </a:solidFill>
                <a:latin typeface="Arial" charset="0"/>
                <a:cs typeface="Arial" charset="0"/>
              </a:rPr>
              <a:t>edema</a:t>
            </a:r>
            <a:endParaRPr lang="en-US" sz="1800" dirty="0">
              <a:solidFill>
                <a:prstClr val="black"/>
              </a:solidFill>
              <a:latin typeface="Arial" charset="0"/>
              <a:cs typeface="Arial" charset="0"/>
            </a:endParaRPr>
          </a:p>
        </p:txBody>
      </p:sp>
      <p:sp>
        <p:nvSpPr>
          <p:cNvPr id="8" name="TextBox 7"/>
          <p:cNvSpPr txBox="1"/>
          <p:nvPr/>
        </p:nvSpPr>
        <p:spPr>
          <a:xfrm>
            <a:off x="530845" y="1379784"/>
            <a:ext cx="646331" cy="369332"/>
          </a:xfrm>
          <a:prstGeom prst="rect">
            <a:avLst/>
          </a:prstGeom>
          <a:noFill/>
        </p:spPr>
        <p:txBody>
          <a:bodyPr wrap="none" rtlCol="0">
            <a:spAutoFit/>
          </a:bodyPr>
          <a:lstStyle/>
          <a:p>
            <a:r>
              <a:rPr lang="de-DE" sz="1800" b="1" dirty="0" err="1" smtClean="0">
                <a:solidFill>
                  <a:prstClr val="white"/>
                </a:solidFill>
                <a:latin typeface="Arial" charset="0"/>
                <a:cs typeface="Arial" charset="0"/>
              </a:rPr>
              <a:t>cine</a:t>
            </a:r>
            <a:endParaRPr lang="en-US" sz="1800" b="1" dirty="0">
              <a:solidFill>
                <a:prstClr val="white"/>
              </a:solidFill>
              <a:latin typeface="Arial" charset="0"/>
              <a:cs typeface="Arial" charset="0"/>
            </a:endParaRPr>
          </a:p>
        </p:txBody>
      </p:sp>
      <p:sp>
        <p:nvSpPr>
          <p:cNvPr id="9" name="TextBox 8"/>
          <p:cNvSpPr txBox="1"/>
          <p:nvPr/>
        </p:nvSpPr>
        <p:spPr>
          <a:xfrm>
            <a:off x="571663" y="3870920"/>
            <a:ext cx="453970" cy="369332"/>
          </a:xfrm>
          <a:prstGeom prst="rect">
            <a:avLst/>
          </a:prstGeom>
          <a:noFill/>
        </p:spPr>
        <p:txBody>
          <a:bodyPr wrap="none" rtlCol="0">
            <a:spAutoFit/>
          </a:bodyPr>
          <a:lstStyle/>
          <a:p>
            <a:r>
              <a:rPr lang="de-DE" sz="1800" b="1" dirty="0" smtClean="0">
                <a:solidFill>
                  <a:prstClr val="white"/>
                </a:solidFill>
                <a:latin typeface="Arial" charset="0"/>
                <a:cs typeface="Arial" charset="0"/>
              </a:rPr>
              <a:t>T1</a:t>
            </a:r>
            <a:endParaRPr lang="en-US" sz="1800" b="1" dirty="0">
              <a:solidFill>
                <a:prstClr val="white"/>
              </a:solidFill>
              <a:latin typeface="Arial" charset="0"/>
              <a:cs typeface="Arial" charset="0"/>
            </a:endParaRPr>
          </a:p>
        </p:txBody>
      </p:sp>
      <p:sp>
        <p:nvSpPr>
          <p:cNvPr id="10" name="TextBox 9"/>
          <p:cNvSpPr txBox="1"/>
          <p:nvPr/>
        </p:nvSpPr>
        <p:spPr>
          <a:xfrm>
            <a:off x="3013813" y="3883725"/>
            <a:ext cx="453970" cy="369332"/>
          </a:xfrm>
          <a:prstGeom prst="rect">
            <a:avLst/>
          </a:prstGeom>
          <a:noFill/>
        </p:spPr>
        <p:txBody>
          <a:bodyPr wrap="none" rtlCol="0">
            <a:spAutoFit/>
          </a:bodyPr>
          <a:lstStyle/>
          <a:p>
            <a:r>
              <a:rPr lang="de-DE" sz="1800" b="1" dirty="0" smtClean="0">
                <a:solidFill>
                  <a:prstClr val="white"/>
                </a:solidFill>
                <a:latin typeface="Arial" charset="0"/>
                <a:cs typeface="Arial" charset="0"/>
              </a:rPr>
              <a:t>T2</a:t>
            </a:r>
            <a:endParaRPr lang="en-US" sz="1800" b="1" dirty="0">
              <a:solidFill>
                <a:prstClr val="white"/>
              </a:solidFill>
              <a:latin typeface="Arial" charset="0"/>
              <a:cs typeface="Arial" charset="0"/>
            </a:endParaRPr>
          </a:p>
        </p:txBody>
      </p:sp>
      <p:sp>
        <p:nvSpPr>
          <p:cNvPr id="11" name="TextBox 10"/>
          <p:cNvSpPr txBox="1"/>
          <p:nvPr/>
        </p:nvSpPr>
        <p:spPr>
          <a:xfrm>
            <a:off x="3013813" y="1379784"/>
            <a:ext cx="659155" cy="369332"/>
          </a:xfrm>
          <a:prstGeom prst="rect">
            <a:avLst/>
          </a:prstGeom>
          <a:noFill/>
        </p:spPr>
        <p:txBody>
          <a:bodyPr wrap="none" rtlCol="0">
            <a:spAutoFit/>
          </a:bodyPr>
          <a:lstStyle/>
          <a:p>
            <a:r>
              <a:rPr lang="de-DE" sz="1800" b="1" dirty="0" err="1" smtClean="0">
                <a:solidFill>
                  <a:prstClr val="white"/>
                </a:solidFill>
                <a:latin typeface="Arial" charset="0"/>
                <a:cs typeface="Arial" charset="0"/>
              </a:rPr>
              <a:t>scar</a:t>
            </a:r>
            <a:endParaRPr lang="en-US" sz="1800" b="1" dirty="0">
              <a:solidFill>
                <a:prstClr val="white"/>
              </a:solidFill>
              <a:latin typeface="Arial" charset="0"/>
              <a:cs typeface="Arial" charset="0"/>
            </a:endParaRPr>
          </a:p>
        </p:txBody>
      </p:sp>
      <p:sp>
        <p:nvSpPr>
          <p:cNvPr id="13" name="Line 4"/>
          <p:cNvSpPr>
            <a:spLocks noChangeShapeType="1"/>
          </p:cNvSpPr>
          <p:nvPr/>
        </p:nvSpPr>
        <p:spPr bwMode="auto">
          <a:xfrm>
            <a:off x="609600" y="476672"/>
            <a:ext cx="7924800"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de-DE">
              <a:solidFill>
                <a:srgbClr val="FFFFFF"/>
              </a:solidFill>
            </a:endParaRPr>
          </a:p>
        </p:txBody>
      </p:sp>
      <p:sp>
        <p:nvSpPr>
          <p:cNvPr id="15" name="Text Box 5"/>
          <p:cNvSpPr txBox="1">
            <a:spLocks noChangeArrowheads="1"/>
          </p:cNvSpPr>
          <p:nvPr/>
        </p:nvSpPr>
        <p:spPr bwMode="auto">
          <a:xfrm>
            <a:off x="6929438" y="6381750"/>
            <a:ext cx="22510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de-DE" altLang="en-US" sz="1200" b="1" i="1" dirty="0" smtClean="0">
                <a:solidFill>
                  <a:schemeClr val="bg2"/>
                </a:solidFill>
                <a:latin typeface="Arial" panose="020B0604020202020204" pitchFamily="34" charset="0"/>
                <a:ea typeface="Arial Unicode MS" panose="020B0604020202020204" pitchFamily="34" charset="-128"/>
                <a:cs typeface="Arial Unicode MS" panose="020B0604020202020204" pitchFamily="34" charset="-128"/>
              </a:rPr>
              <a:t>Images:</a:t>
            </a:r>
          </a:p>
          <a:p>
            <a:r>
              <a:rPr lang="de-DE" altLang="en-US" sz="1200" b="1" i="1" dirty="0" err="1" smtClean="0">
                <a:solidFill>
                  <a:schemeClr val="bg2"/>
                </a:solidFill>
                <a:latin typeface="Arial" panose="020B0604020202020204" pitchFamily="34" charset="0"/>
                <a:ea typeface="Arial Unicode MS" panose="020B0604020202020204" pitchFamily="34" charset="-128"/>
                <a:cs typeface="Arial Unicode MS" panose="020B0604020202020204" pitchFamily="34" charset="-128"/>
              </a:rPr>
              <a:t>iCMR</a:t>
            </a:r>
            <a:r>
              <a:rPr lang="de-DE" altLang="en-US" sz="1200" b="1" i="1" dirty="0" smtClean="0">
                <a:solidFill>
                  <a:schemeClr val="bg2"/>
                </a:solidFill>
                <a:latin typeface="Arial" panose="020B0604020202020204" pitchFamily="34" charset="0"/>
                <a:ea typeface="Arial Unicode MS" panose="020B0604020202020204" pitchFamily="34" charset="-128"/>
                <a:cs typeface="Arial Unicode MS" panose="020B0604020202020204" pitchFamily="34" charset="-128"/>
              </a:rPr>
              <a:t> Heart Center Leipzig</a:t>
            </a:r>
            <a:endParaRPr lang="de-DE" altLang="en-US" sz="1200" b="1" i="1" dirty="0">
              <a:solidFill>
                <a:schemeClr val="bg2"/>
              </a:solidFill>
              <a:latin typeface="Arial" panose="020B0604020202020204" pitchFamily="34" charset="0"/>
              <a:ea typeface="Arial Unicode MS" panose="020B0604020202020204" pitchFamily="34" charset="-128"/>
              <a:cs typeface="Arial Unicode MS" panose="020B0604020202020204" pitchFamily="34" charset="-128"/>
            </a:endParaRPr>
          </a:p>
        </p:txBody>
      </p:sp>
      <p:sp>
        <p:nvSpPr>
          <p:cNvPr id="16" name="Rectangle 2"/>
          <p:cNvSpPr>
            <a:spLocks noChangeArrowheads="1"/>
          </p:cNvSpPr>
          <p:nvPr/>
        </p:nvSpPr>
        <p:spPr bwMode="auto">
          <a:xfrm>
            <a:off x="193675" y="332656"/>
            <a:ext cx="86995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a:r>
              <a:rPr lang="en-GB" altLang="de-DE" sz="2800" dirty="0" smtClean="0">
                <a:solidFill>
                  <a:srgbClr val="000000"/>
                </a:solidFill>
                <a:latin typeface="Arial" pitchFamily="34" charset="0"/>
              </a:rPr>
              <a:t>CMR pre-ablation: </a:t>
            </a:r>
            <a:r>
              <a:rPr lang="en-GB" altLang="de-DE" sz="2800" dirty="0" err="1" smtClean="0">
                <a:solidFill>
                  <a:srgbClr val="000000"/>
                </a:solidFill>
                <a:latin typeface="Arial" pitchFamily="34" charset="0"/>
              </a:rPr>
              <a:t>epicardial</a:t>
            </a:r>
            <a:r>
              <a:rPr lang="en-GB" altLang="de-DE" sz="2800" dirty="0" smtClean="0">
                <a:solidFill>
                  <a:srgbClr val="000000"/>
                </a:solidFill>
                <a:latin typeface="Arial" pitchFamily="34" charset="0"/>
              </a:rPr>
              <a:t> scar</a:t>
            </a:r>
            <a:endParaRPr lang="en-GB" altLang="de-DE" sz="2800" dirty="0">
              <a:solidFill>
                <a:srgbClr val="000000"/>
              </a:solidFill>
              <a:latin typeface="Arial" pitchFamily="34" charset="0"/>
            </a:endParaRPr>
          </a:p>
        </p:txBody>
      </p:sp>
      <p:sp>
        <p:nvSpPr>
          <p:cNvPr id="12" name="Text Box 8"/>
          <p:cNvSpPr txBox="1">
            <a:spLocks noChangeArrowheads="1"/>
          </p:cNvSpPr>
          <p:nvPr/>
        </p:nvSpPr>
        <p:spPr bwMode="auto">
          <a:xfrm>
            <a:off x="1475656" y="15007"/>
            <a:ext cx="62382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Times New Roman" pitchFamily="18" charset="0"/>
              </a:defRPr>
            </a:lvl1pPr>
            <a:lvl2pPr marL="742950" indent="-285750">
              <a:defRPr sz="900">
                <a:solidFill>
                  <a:schemeClr val="tx1"/>
                </a:solidFill>
                <a:latin typeface="Times New Roman" pitchFamily="18" charset="0"/>
              </a:defRPr>
            </a:lvl2pPr>
            <a:lvl3pPr marL="1143000" indent="-228600">
              <a:defRPr sz="900">
                <a:solidFill>
                  <a:schemeClr val="tx1"/>
                </a:solidFill>
                <a:latin typeface="Times New Roman" pitchFamily="18" charset="0"/>
              </a:defRPr>
            </a:lvl3pPr>
            <a:lvl4pPr marL="1600200" indent="-228600">
              <a:defRPr sz="900">
                <a:solidFill>
                  <a:schemeClr val="tx1"/>
                </a:solidFill>
                <a:latin typeface="Times New Roman" pitchFamily="18" charset="0"/>
              </a:defRPr>
            </a:lvl4pPr>
            <a:lvl5pPr marL="2057400" indent="-228600">
              <a:defRPr sz="900">
                <a:solidFill>
                  <a:schemeClr val="tx1"/>
                </a:solidFill>
                <a:latin typeface="Times New Roman" pitchFamily="18" charset="0"/>
              </a:defRPr>
            </a:lvl5pPr>
            <a:lvl6pPr marL="2514600" indent="-228600" eaLnBrk="0" fontAlgn="base" hangingPunct="0">
              <a:spcBef>
                <a:spcPct val="0"/>
              </a:spcBef>
              <a:spcAft>
                <a:spcPct val="0"/>
              </a:spcAft>
              <a:defRPr sz="900">
                <a:solidFill>
                  <a:schemeClr val="tx1"/>
                </a:solidFill>
                <a:latin typeface="Times New Roman" pitchFamily="18" charset="0"/>
              </a:defRPr>
            </a:lvl6pPr>
            <a:lvl7pPr marL="2971800" indent="-228600" eaLnBrk="0" fontAlgn="base" hangingPunct="0">
              <a:spcBef>
                <a:spcPct val="0"/>
              </a:spcBef>
              <a:spcAft>
                <a:spcPct val="0"/>
              </a:spcAft>
              <a:defRPr sz="900">
                <a:solidFill>
                  <a:schemeClr val="tx1"/>
                </a:solidFill>
                <a:latin typeface="Times New Roman" pitchFamily="18" charset="0"/>
              </a:defRPr>
            </a:lvl7pPr>
            <a:lvl8pPr marL="3429000" indent="-228600" eaLnBrk="0" fontAlgn="base" hangingPunct="0">
              <a:spcBef>
                <a:spcPct val="0"/>
              </a:spcBef>
              <a:spcAft>
                <a:spcPct val="0"/>
              </a:spcAft>
              <a:defRPr sz="900">
                <a:solidFill>
                  <a:schemeClr val="tx1"/>
                </a:solidFill>
                <a:latin typeface="Times New Roman" pitchFamily="18" charset="0"/>
              </a:defRPr>
            </a:lvl8pPr>
            <a:lvl9pPr marL="3886200" indent="-228600" eaLnBrk="0" fontAlgn="base" hangingPunct="0">
              <a:spcBef>
                <a:spcPct val="0"/>
              </a:spcBef>
              <a:spcAft>
                <a:spcPct val="0"/>
              </a:spcAft>
              <a:defRPr sz="900">
                <a:solidFill>
                  <a:schemeClr val="tx1"/>
                </a:solidFill>
                <a:latin typeface="Times New Roman" pitchFamily="18" charset="0"/>
              </a:defRPr>
            </a:lvl9pPr>
          </a:lstStyle>
          <a:p>
            <a:pPr eaLnBrk="1" hangingPunct="1"/>
            <a:r>
              <a:rPr lang="de-DE" sz="2400" dirty="0" err="1" smtClean="0">
                <a:solidFill>
                  <a:schemeClr val="bg2"/>
                </a:solidFill>
                <a:latin typeface="Calibri" pitchFamily="34" charset="0"/>
                <a:cs typeface="Arial" pitchFamily="34" charset="0"/>
              </a:rPr>
              <a:t>How</a:t>
            </a:r>
            <a:r>
              <a:rPr lang="de-DE" sz="2400" dirty="0" smtClean="0">
                <a:solidFill>
                  <a:schemeClr val="bg2"/>
                </a:solidFill>
                <a:latin typeface="Calibri" pitchFamily="34" charset="0"/>
                <a:cs typeface="Arial" pitchFamily="34" charset="0"/>
              </a:rPr>
              <a:t> </a:t>
            </a:r>
            <a:r>
              <a:rPr lang="de-DE" sz="2400" dirty="0" err="1" smtClean="0">
                <a:solidFill>
                  <a:schemeClr val="bg2"/>
                </a:solidFill>
                <a:latin typeface="Calibri" pitchFamily="34" charset="0"/>
                <a:cs typeface="Arial" pitchFamily="34" charset="0"/>
              </a:rPr>
              <a:t>to</a:t>
            </a:r>
            <a:r>
              <a:rPr lang="de-DE" sz="2400" dirty="0" smtClean="0">
                <a:solidFill>
                  <a:schemeClr val="bg2"/>
                </a:solidFill>
                <a:latin typeface="Calibri" pitchFamily="34" charset="0"/>
                <a:cs typeface="Arial" pitchFamily="34" charset="0"/>
              </a:rPr>
              <a:t> </a:t>
            </a:r>
            <a:r>
              <a:rPr lang="de-DE" sz="2400" dirty="0" err="1" smtClean="0">
                <a:solidFill>
                  <a:schemeClr val="bg2"/>
                </a:solidFill>
                <a:latin typeface="Calibri" pitchFamily="34" charset="0"/>
                <a:cs typeface="Arial" pitchFamily="34" charset="0"/>
              </a:rPr>
              <a:t>start</a:t>
            </a:r>
            <a:r>
              <a:rPr lang="de-DE" sz="2400" dirty="0" smtClean="0">
                <a:solidFill>
                  <a:schemeClr val="bg2"/>
                </a:solidFill>
                <a:latin typeface="Calibri" pitchFamily="34" charset="0"/>
                <a:cs typeface="Arial" pitchFamily="34" charset="0"/>
              </a:rPr>
              <a:t> an </a:t>
            </a:r>
            <a:r>
              <a:rPr lang="de-DE" sz="2400" dirty="0" err="1" smtClean="0">
                <a:solidFill>
                  <a:schemeClr val="bg2"/>
                </a:solidFill>
                <a:latin typeface="Calibri" pitchFamily="34" charset="0"/>
                <a:cs typeface="Arial" pitchFamily="34" charset="0"/>
              </a:rPr>
              <a:t>Electrophysiology</a:t>
            </a:r>
            <a:r>
              <a:rPr lang="de-DE" sz="2400" dirty="0" smtClean="0">
                <a:solidFill>
                  <a:schemeClr val="bg2"/>
                </a:solidFill>
                <a:latin typeface="Calibri" pitchFamily="34" charset="0"/>
                <a:cs typeface="Arial" pitchFamily="34" charset="0"/>
              </a:rPr>
              <a:t> </a:t>
            </a:r>
            <a:r>
              <a:rPr lang="de-DE" sz="2400" dirty="0" err="1" smtClean="0">
                <a:solidFill>
                  <a:schemeClr val="bg2"/>
                </a:solidFill>
                <a:latin typeface="Calibri" pitchFamily="34" charset="0"/>
                <a:cs typeface="Arial" pitchFamily="34" charset="0"/>
              </a:rPr>
              <a:t>iCMR</a:t>
            </a:r>
            <a:r>
              <a:rPr lang="de-DE" sz="2400" dirty="0" smtClean="0">
                <a:solidFill>
                  <a:schemeClr val="bg2"/>
                </a:solidFill>
                <a:latin typeface="Calibri" pitchFamily="34" charset="0"/>
                <a:cs typeface="Arial" pitchFamily="34" charset="0"/>
              </a:rPr>
              <a:t> </a:t>
            </a:r>
            <a:r>
              <a:rPr lang="de-DE" sz="2400" dirty="0" err="1" smtClean="0">
                <a:solidFill>
                  <a:schemeClr val="bg2"/>
                </a:solidFill>
                <a:latin typeface="Calibri" pitchFamily="34" charset="0"/>
                <a:cs typeface="Arial" pitchFamily="34" charset="0"/>
              </a:rPr>
              <a:t>program</a:t>
            </a:r>
            <a:endParaRPr lang="de-DE" sz="2400" dirty="0">
              <a:solidFill>
                <a:schemeClr val="bg2"/>
              </a:solidFill>
              <a:latin typeface="Calibri" pitchFamily="34" charset="0"/>
              <a:cs typeface="Arial" pitchFamily="34" charset="0"/>
            </a:endParaRPr>
          </a:p>
        </p:txBody>
      </p:sp>
    </p:spTree>
    <p:extLst>
      <p:ext uri="{BB962C8B-B14F-4D97-AF65-F5344CB8AC3E}">
        <p14:creationId xmlns:p14="http://schemas.microsoft.com/office/powerpoint/2010/main" val="82058549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Line 4"/>
          <p:cNvSpPr>
            <a:spLocks noChangeShapeType="1"/>
          </p:cNvSpPr>
          <p:nvPr/>
        </p:nvSpPr>
        <p:spPr bwMode="auto">
          <a:xfrm>
            <a:off x="609600" y="476672"/>
            <a:ext cx="7924800"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de-DE">
              <a:solidFill>
                <a:srgbClr val="FFFFFF"/>
              </a:solidFill>
            </a:endParaRPr>
          </a:p>
        </p:txBody>
      </p:sp>
      <p:pic>
        <p:nvPicPr>
          <p:cNvPr id="5" name="LEIP002 - Kopi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31640" y="1195865"/>
            <a:ext cx="6360832" cy="532947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 name="Textfeld 1"/>
          <p:cNvSpPr txBox="1"/>
          <p:nvPr/>
        </p:nvSpPr>
        <p:spPr>
          <a:xfrm>
            <a:off x="4800088" y="6474822"/>
            <a:ext cx="4524440" cy="338554"/>
          </a:xfrm>
          <a:prstGeom prst="rect">
            <a:avLst/>
          </a:prstGeom>
          <a:noFill/>
        </p:spPr>
        <p:txBody>
          <a:bodyPr wrap="square" rtlCol="0">
            <a:spAutoFit/>
          </a:bodyPr>
          <a:lstStyle/>
          <a:p>
            <a:r>
              <a:rPr lang="de-DE" sz="1600" dirty="0" smtClean="0">
                <a:solidFill>
                  <a:srgbClr val="000000"/>
                </a:solidFill>
                <a:latin typeface="Arial" panose="020B0604020202020204" pitchFamily="34" charset="0"/>
              </a:rPr>
              <a:t>© </a:t>
            </a:r>
            <a:r>
              <a:rPr lang="de-DE" sz="1600" dirty="0" err="1" smtClean="0">
                <a:solidFill>
                  <a:srgbClr val="000000"/>
                </a:solidFill>
                <a:latin typeface="Arial" panose="020B0604020202020204" pitchFamily="34" charset="0"/>
              </a:rPr>
              <a:t>by</a:t>
            </a:r>
            <a:r>
              <a:rPr lang="de-DE" sz="1600" dirty="0" smtClean="0">
                <a:solidFill>
                  <a:srgbClr val="000000"/>
                </a:solidFill>
                <a:latin typeface="Arial" panose="020B0604020202020204" pitchFamily="34" charset="0"/>
              </a:rPr>
              <a:t> A. </a:t>
            </a:r>
            <a:r>
              <a:rPr lang="de-DE" sz="1600" dirty="0" err="1" smtClean="0">
                <a:solidFill>
                  <a:srgbClr val="000000"/>
                </a:solidFill>
                <a:latin typeface="Arial" panose="020B0604020202020204" pitchFamily="34" charset="0"/>
              </a:rPr>
              <a:t>Berruezo</a:t>
            </a:r>
            <a:r>
              <a:rPr lang="de-DE" sz="1600" dirty="0" smtClean="0">
                <a:solidFill>
                  <a:srgbClr val="000000"/>
                </a:solidFill>
                <a:latin typeface="Arial" panose="020B0604020202020204" pitchFamily="34" charset="0"/>
              </a:rPr>
              <a:t> &amp; </a:t>
            </a:r>
            <a:r>
              <a:rPr lang="de-DE" sz="1600" dirty="0" err="1" smtClean="0">
                <a:solidFill>
                  <a:srgbClr val="000000"/>
                </a:solidFill>
                <a:latin typeface="Arial" panose="020B0604020202020204" pitchFamily="34" charset="0"/>
              </a:rPr>
              <a:t>Lluis</a:t>
            </a:r>
            <a:r>
              <a:rPr lang="de-DE" sz="1600" dirty="0" smtClean="0">
                <a:solidFill>
                  <a:srgbClr val="000000"/>
                </a:solidFill>
                <a:latin typeface="Arial" panose="020B0604020202020204" pitchFamily="34" charset="0"/>
              </a:rPr>
              <a:t> Serra, </a:t>
            </a:r>
            <a:r>
              <a:rPr lang="de-DE" sz="1600" dirty="0" err="1" smtClean="0">
                <a:solidFill>
                  <a:srgbClr val="000000"/>
                </a:solidFill>
                <a:latin typeface="Arial" panose="020B0604020202020204" pitchFamily="34" charset="0"/>
              </a:rPr>
              <a:t>Galgo</a:t>
            </a:r>
            <a:r>
              <a:rPr lang="de-DE" sz="1600" dirty="0" smtClean="0">
                <a:solidFill>
                  <a:srgbClr val="000000"/>
                </a:solidFill>
                <a:latin typeface="Arial" panose="020B0604020202020204" pitchFamily="34" charset="0"/>
              </a:rPr>
              <a:t> Medical</a:t>
            </a:r>
            <a:endParaRPr lang="de-DE" sz="1600" dirty="0">
              <a:solidFill>
                <a:srgbClr val="000000"/>
              </a:solidFill>
              <a:latin typeface="Arial" panose="020B0604020202020204" pitchFamily="34" charset="0"/>
            </a:endParaRPr>
          </a:p>
        </p:txBody>
      </p:sp>
      <p:sp>
        <p:nvSpPr>
          <p:cNvPr id="8" name="Rectangle 2"/>
          <p:cNvSpPr>
            <a:spLocks noChangeArrowheads="1"/>
          </p:cNvSpPr>
          <p:nvPr/>
        </p:nvSpPr>
        <p:spPr bwMode="auto">
          <a:xfrm>
            <a:off x="193675" y="332656"/>
            <a:ext cx="86995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a:r>
              <a:rPr lang="en-GB" altLang="de-DE" sz="2800" dirty="0" smtClean="0">
                <a:solidFill>
                  <a:srgbClr val="000000"/>
                </a:solidFill>
                <a:latin typeface="Arial" pitchFamily="34" charset="0"/>
              </a:rPr>
              <a:t>CMR pre-ablation: </a:t>
            </a:r>
            <a:r>
              <a:rPr lang="en-GB" altLang="de-DE" sz="2800" dirty="0" err="1" smtClean="0">
                <a:solidFill>
                  <a:srgbClr val="000000"/>
                </a:solidFill>
                <a:latin typeface="Arial" pitchFamily="34" charset="0"/>
              </a:rPr>
              <a:t>epicardial</a:t>
            </a:r>
            <a:r>
              <a:rPr lang="en-GB" altLang="de-DE" sz="2800" dirty="0" smtClean="0">
                <a:solidFill>
                  <a:srgbClr val="000000"/>
                </a:solidFill>
                <a:latin typeface="Arial" pitchFamily="34" charset="0"/>
              </a:rPr>
              <a:t> scar</a:t>
            </a:r>
            <a:endParaRPr lang="en-GB" altLang="de-DE" sz="2800" dirty="0">
              <a:solidFill>
                <a:srgbClr val="000000"/>
              </a:solidFill>
              <a:latin typeface="Arial" pitchFamily="34" charset="0"/>
            </a:endParaRPr>
          </a:p>
        </p:txBody>
      </p:sp>
      <p:sp>
        <p:nvSpPr>
          <p:cNvPr id="7" name="Text Box 8"/>
          <p:cNvSpPr txBox="1">
            <a:spLocks noChangeArrowheads="1"/>
          </p:cNvSpPr>
          <p:nvPr/>
        </p:nvSpPr>
        <p:spPr bwMode="auto">
          <a:xfrm>
            <a:off x="1475656" y="15007"/>
            <a:ext cx="62382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Times New Roman" pitchFamily="18" charset="0"/>
              </a:defRPr>
            </a:lvl1pPr>
            <a:lvl2pPr marL="742950" indent="-285750">
              <a:defRPr sz="900">
                <a:solidFill>
                  <a:schemeClr val="tx1"/>
                </a:solidFill>
                <a:latin typeface="Times New Roman" pitchFamily="18" charset="0"/>
              </a:defRPr>
            </a:lvl2pPr>
            <a:lvl3pPr marL="1143000" indent="-228600">
              <a:defRPr sz="900">
                <a:solidFill>
                  <a:schemeClr val="tx1"/>
                </a:solidFill>
                <a:latin typeface="Times New Roman" pitchFamily="18" charset="0"/>
              </a:defRPr>
            </a:lvl3pPr>
            <a:lvl4pPr marL="1600200" indent="-228600">
              <a:defRPr sz="900">
                <a:solidFill>
                  <a:schemeClr val="tx1"/>
                </a:solidFill>
                <a:latin typeface="Times New Roman" pitchFamily="18" charset="0"/>
              </a:defRPr>
            </a:lvl4pPr>
            <a:lvl5pPr marL="2057400" indent="-228600">
              <a:defRPr sz="900">
                <a:solidFill>
                  <a:schemeClr val="tx1"/>
                </a:solidFill>
                <a:latin typeface="Times New Roman" pitchFamily="18" charset="0"/>
              </a:defRPr>
            </a:lvl5pPr>
            <a:lvl6pPr marL="2514600" indent="-228600" eaLnBrk="0" fontAlgn="base" hangingPunct="0">
              <a:spcBef>
                <a:spcPct val="0"/>
              </a:spcBef>
              <a:spcAft>
                <a:spcPct val="0"/>
              </a:spcAft>
              <a:defRPr sz="900">
                <a:solidFill>
                  <a:schemeClr val="tx1"/>
                </a:solidFill>
                <a:latin typeface="Times New Roman" pitchFamily="18" charset="0"/>
              </a:defRPr>
            </a:lvl6pPr>
            <a:lvl7pPr marL="2971800" indent="-228600" eaLnBrk="0" fontAlgn="base" hangingPunct="0">
              <a:spcBef>
                <a:spcPct val="0"/>
              </a:spcBef>
              <a:spcAft>
                <a:spcPct val="0"/>
              </a:spcAft>
              <a:defRPr sz="900">
                <a:solidFill>
                  <a:schemeClr val="tx1"/>
                </a:solidFill>
                <a:latin typeface="Times New Roman" pitchFamily="18" charset="0"/>
              </a:defRPr>
            </a:lvl7pPr>
            <a:lvl8pPr marL="3429000" indent="-228600" eaLnBrk="0" fontAlgn="base" hangingPunct="0">
              <a:spcBef>
                <a:spcPct val="0"/>
              </a:spcBef>
              <a:spcAft>
                <a:spcPct val="0"/>
              </a:spcAft>
              <a:defRPr sz="900">
                <a:solidFill>
                  <a:schemeClr val="tx1"/>
                </a:solidFill>
                <a:latin typeface="Times New Roman" pitchFamily="18" charset="0"/>
              </a:defRPr>
            </a:lvl8pPr>
            <a:lvl9pPr marL="3886200" indent="-228600" eaLnBrk="0" fontAlgn="base" hangingPunct="0">
              <a:spcBef>
                <a:spcPct val="0"/>
              </a:spcBef>
              <a:spcAft>
                <a:spcPct val="0"/>
              </a:spcAft>
              <a:defRPr sz="900">
                <a:solidFill>
                  <a:schemeClr val="tx1"/>
                </a:solidFill>
                <a:latin typeface="Times New Roman" pitchFamily="18" charset="0"/>
              </a:defRPr>
            </a:lvl9pPr>
          </a:lstStyle>
          <a:p>
            <a:pPr eaLnBrk="1" hangingPunct="1"/>
            <a:r>
              <a:rPr lang="de-DE" sz="2400" dirty="0" err="1" smtClean="0">
                <a:solidFill>
                  <a:srgbClr val="000000"/>
                </a:solidFill>
                <a:latin typeface="Calibri" pitchFamily="34" charset="0"/>
                <a:cs typeface="Arial" pitchFamily="34" charset="0"/>
              </a:rPr>
              <a:t>How</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to</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start</a:t>
            </a:r>
            <a:r>
              <a:rPr lang="de-DE" sz="2400" dirty="0" smtClean="0">
                <a:solidFill>
                  <a:srgbClr val="000000"/>
                </a:solidFill>
                <a:latin typeface="Calibri" pitchFamily="34" charset="0"/>
                <a:cs typeface="Arial" pitchFamily="34" charset="0"/>
              </a:rPr>
              <a:t> an </a:t>
            </a:r>
            <a:r>
              <a:rPr lang="de-DE" sz="2400" dirty="0" err="1" smtClean="0">
                <a:solidFill>
                  <a:srgbClr val="000000"/>
                </a:solidFill>
                <a:latin typeface="Calibri" pitchFamily="34" charset="0"/>
                <a:cs typeface="Arial" pitchFamily="34" charset="0"/>
              </a:rPr>
              <a:t>Electrophysiology</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iCMR</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program</a:t>
            </a:r>
            <a:endParaRPr lang="de-DE" sz="2400" dirty="0">
              <a:solidFill>
                <a:srgbClr val="000000"/>
              </a:solidFill>
              <a:latin typeface="Calibri" pitchFamily="34" charset="0"/>
              <a:cs typeface="Arial" pitchFamily="34" charset="0"/>
            </a:endParaRPr>
          </a:p>
        </p:txBody>
      </p:sp>
    </p:spTree>
    <p:extLst>
      <p:ext uri="{BB962C8B-B14F-4D97-AF65-F5344CB8AC3E}">
        <p14:creationId xmlns:p14="http://schemas.microsoft.com/office/powerpoint/2010/main" val="402762711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193675" y="332656"/>
            <a:ext cx="86995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a:r>
              <a:rPr lang="en-GB" altLang="de-DE" sz="2800" dirty="0" smtClean="0">
                <a:solidFill>
                  <a:srgbClr val="000000"/>
                </a:solidFill>
                <a:latin typeface="Arial" pitchFamily="34" charset="0"/>
              </a:rPr>
              <a:t>Induction of clinical VT with </a:t>
            </a:r>
            <a:r>
              <a:rPr lang="en-GB" altLang="de-DE" sz="2800" dirty="0" err="1" smtClean="0">
                <a:solidFill>
                  <a:srgbClr val="000000"/>
                </a:solidFill>
                <a:latin typeface="Arial" pitchFamily="34" charset="0"/>
              </a:rPr>
              <a:t>epicardial</a:t>
            </a:r>
            <a:r>
              <a:rPr lang="en-GB" altLang="de-DE" sz="2800" dirty="0" smtClean="0">
                <a:solidFill>
                  <a:srgbClr val="000000"/>
                </a:solidFill>
                <a:latin typeface="Arial" pitchFamily="34" charset="0"/>
              </a:rPr>
              <a:t> origin</a:t>
            </a:r>
            <a:endParaRPr lang="en-GB" altLang="de-DE" sz="2800" dirty="0">
              <a:solidFill>
                <a:srgbClr val="000000"/>
              </a:solidFill>
              <a:latin typeface="Arial" pitchFamily="34" charset="0"/>
            </a:endParaRPr>
          </a:p>
        </p:txBody>
      </p:sp>
      <p:sp>
        <p:nvSpPr>
          <p:cNvPr id="18436" name="Line 4"/>
          <p:cNvSpPr>
            <a:spLocks noChangeShapeType="1"/>
          </p:cNvSpPr>
          <p:nvPr/>
        </p:nvSpPr>
        <p:spPr bwMode="auto">
          <a:xfrm>
            <a:off x="609600" y="476672"/>
            <a:ext cx="7924800"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de-DE">
              <a:solidFill>
                <a:srgbClr val="FFFFFF"/>
              </a:solidFill>
            </a:endParaRPr>
          </a:p>
        </p:txBody>
      </p:sp>
      <p:pic>
        <p:nvPicPr>
          <p:cNvPr id="9"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t="5044"/>
          <a:stretch/>
        </p:blipFill>
        <p:spPr bwMode="auto">
          <a:xfrm>
            <a:off x="2021491" y="1743075"/>
            <a:ext cx="5270500" cy="4862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0" name="Textfeld 6"/>
          <p:cNvSpPr txBox="1">
            <a:spLocks noChangeArrowheads="1"/>
          </p:cNvSpPr>
          <p:nvPr/>
        </p:nvSpPr>
        <p:spPr bwMode="auto">
          <a:xfrm>
            <a:off x="1907704" y="1167135"/>
            <a:ext cx="63367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charset="0"/>
                <a:ea typeface="ＭＳ Ｐゴシック" pitchFamily="34" charset="-128"/>
              </a:defRPr>
            </a:lvl1pPr>
            <a:lvl2pPr marL="742950" indent="-285750" eaLnBrk="0" hangingPunct="0">
              <a:defRPr sz="1400">
                <a:solidFill>
                  <a:schemeClr val="tx1"/>
                </a:solidFill>
                <a:latin typeface="Arial" charset="0"/>
                <a:ea typeface="ＭＳ Ｐゴシック" pitchFamily="34" charset="-128"/>
              </a:defRPr>
            </a:lvl2pPr>
            <a:lvl3pPr marL="1143000" indent="-228600" eaLnBrk="0" hangingPunct="0">
              <a:defRPr sz="1400">
                <a:solidFill>
                  <a:schemeClr val="tx1"/>
                </a:solidFill>
                <a:latin typeface="Arial" charset="0"/>
                <a:ea typeface="ＭＳ Ｐゴシック" pitchFamily="34" charset="-128"/>
              </a:defRPr>
            </a:lvl3pPr>
            <a:lvl4pPr marL="1600200" indent="-228600" eaLnBrk="0" hangingPunct="0">
              <a:defRPr sz="1400">
                <a:solidFill>
                  <a:schemeClr val="tx1"/>
                </a:solidFill>
                <a:latin typeface="Arial" charset="0"/>
                <a:ea typeface="ＭＳ Ｐゴシック" pitchFamily="34" charset="-128"/>
              </a:defRPr>
            </a:lvl4pPr>
            <a:lvl5pPr marL="2057400" indent="-228600" eaLnBrk="0" hangingPunct="0">
              <a:defRPr sz="1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charset="0"/>
                <a:ea typeface="ＭＳ Ｐゴシック" pitchFamily="34" charset="-128"/>
              </a:defRPr>
            </a:lvl9pPr>
          </a:lstStyle>
          <a:p>
            <a:pPr eaLnBrk="1" hangingPunct="1"/>
            <a:r>
              <a:rPr lang="de-DE" altLang="de-DE" sz="1200" dirty="0" smtClean="0">
                <a:solidFill>
                  <a:srgbClr val="000000"/>
                </a:solidFill>
              </a:rPr>
              <a:t>EP </a:t>
            </a:r>
            <a:r>
              <a:rPr lang="de-DE" altLang="de-DE" sz="1200" dirty="0" err="1" smtClean="0">
                <a:solidFill>
                  <a:srgbClr val="000000"/>
                </a:solidFill>
              </a:rPr>
              <a:t>study</a:t>
            </a:r>
            <a:r>
              <a:rPr lang="de-DE" altLang="de-DE" sz="1200" dirty="0" smtClean="0">
                <a:solidFill>
                  <a:srgbClr val="000000"/>
                </a:solidFill>
              </a:rPr>
              <a:t>:</a:t>
            </a:r>
            <a:endParaRPr lang="de-DE" altLang="de-DE" sz="1200" dirty="0">
              <a:solidFill>
                <a:srgbClr val="000000"/>
              </a:solidFill>
            </a:endParaRPr>
          </a:p>
          <a:p>
            <a:pPr eaLnBrk="1" hangingPunct="1"/>
            <a:r>
              <a:rPr lang="de-DE" altLang="de-DE" sz="1200" dirty="0">
                <a:solidFill>
                  <a:srgbClr val="000000"/>
                </a:solidFill>
              </a:rPr>
              <a:t>-&gt; </a:t>
            </a:r>
            <a:r>
              <a:rPr lang="de-DE" altLang="de-DE" sz="1200" dirty="0" err="1" smtClean="0">
                <a:solidFill>
                  <a:srgbClr val="000000"/>
                </a:solidFill>
              </a:rPr>
              <a:t>Programmed</a:t>
            </a:r>
            <a:r>
              <a:rPr lang="de-DE" altLang="de-DE" sz="1200" dirty="0" smtClean="0">
                <a:solidFill>
                  <a:srgbClr val="000000"/>
                </a:solidFill>
              </a:rPr>
              <a:t> </a:t>
            </a:r>
            <a:r>
              <a:rPr lang="de-DE" altLang="de-DE" sz="1200" dirty="0">
                <a:solidFill>
                  <a:srgbClr val="000000"/>
                </a:solidFill>
              </a:rPr>
              <a:t>RVA </a:t>
            </a:r>
            <a:r>
              <a:rPr lang="de-DE" altLang="de-DE" sz="1200" dirty="0" err="1">
                <a:solidFill>
                  <a:srgbClr val="000000"/>
                </a:solidFill>
              </a:rPr>
              <a:t>s</a:t>
            </a:r>
            <a:r>
              <a:rPr lang="de-DE" altLang="de-DE" sz="1200" dirty="0" err="1" smtClean="0">
                <a:solidFill>
                  <a:srgbClr val="000000"/>
                </a:solidFill>
              </a:rPr>
              <a:t>timulation</a:t>
            </a:r>
            <a:r>
              <a:rPr lang="de-DE" altLang="de-DE" sz="1200" dirty="0" smtClean="0">
                <a:solidFill>
                  <a:srgbClr val="000000"/>
                </a:solidFill>
              </a:rPr>
              <a:t> (500 S2), </a:t>
            </a:r>
            <a:r>
              <a:rPr lang="de-DE" altLang="de-DE" sz="1200" dirty="0" err="1" smtClean="0">
                <a:solidFill>
                  <a:srgbClr val="000000"/>
                </a:solidFill>
              </a:rPr>
              <a:t>reproducible</a:t>
            </a:r>
            <a:r>
              <a:rPr lang="de-DE" altLang="de-DE" sz="1200" dirty="0" smtClean="0">
                <a:solidFill>
                  <a:srgbClr val="000000"/>
                </a:solidFill>
              </a:rPr>
              <a:t> </a:t>
            </a:r>
            <a:r>
              <a:rPr lang="de-DE" altLang="de-DE" sz="1200" dirty="0" err="1" smtClean="0">
                <a:solidFill>
                  <a:srgbClr val="000000"/>
                </a:solidFill>
              </a:rPr>
              <a:t>induction</a:t>
            </a:r>
            <a:r>
              <a:rPr lang="de-DE" altLang="de-DE" sz="1200" dirty="0" smtClean="0">
                <a:solidFill>
                  <a:srgbClr val="000000"/>
                </a:solidFill>
              </a:rPr>
              <a:t> </a:t>
            </a:r>
            <a:r>
              <a:rPr lang="de-DE" altLang="de-DE" sz="1200" dirty="0" err="1" smtClean="0">
                <a:solidFill>
                  <a:srgbClr val="000000"/>
                </a:solidFill>
              </a:rPr>
              <a:t>of</a:t>
            </a:r>
            <a:r>
              <a:rPr lang="de-DE" altLang="de-DE" sz="1200" dirty="0" smtClean="0">
                <a:solidFill>
                  <a:srgbClr val="000000"/>
                </a:solidFill>
              </a:rPr>
              <a:t> </a:t>
            </a:r>
            <a:r>
              <a:rPr lang="de-DE" altLang="de-DE" sz="1200" dirty="0" err="1" smtClean="0">
                <a:solidFill>
                  <a:srgbClr val="000000"/>
                </a:solidFill>
              </a:rPr>
              <a:t>clinical</a:t>
            </a:r>
            <a:r>
              <a:rPr lang="de-DE" altLang="de-DE" sz="1200" dirty="0" smtClean="0">
                <a:solidFill>
                  <a:srgbClr val="000000"/>
                </a:solidFill>
              </a:rPr>
              <a:t> VT</a:t>
            </a:r>
            <a:endParaRPr lang="de-DE" altLang="de-DE" sz="1200" dirty="0">
              <a:solidFill>
                <a:srgbClr val="000000"/>
              </a:solidFill>
            </a:endParaRPr>
          </a:p>
        </p:txBody>
      </p:sp>
      <p:sp>
        <p:nvSpPr>
          <p:cNvPr id="11" name="Textfeld 8"/>
          <p:cNvSpPr txBox="1">
            <a:spLocks noChangeArrowheads="1"/>
          </p:cNvSpPr>
          <p:nvPr/>
        </p:nvSpPr>
        <p:spPr bwMode="auto">
          <a:xfrm>
            <a:off x="1403648" y="1846734"/>
            <a:ext cx="511175" cy="4862870"/>
          </a:xfrm>
          <a:prstGeom prst="rect">
            <a:avLst/>
          </a:prstGeom>
          <a:noFill/>
          <a:ln>
            <a:solidFill>
              <a:srgbClr val="000000"/>
            </a:solidFill>
          </a:ln>
        </p:spPr>
        <p:txBody>
          <a:bodyPr>
            <a:spAutoFit/>
          </a:bodyPr>
          <a:lstStyle>
            <a:lvl1pPr eaLnBrk="0" hangingPunct="0">
              <a:defRPr sz="1400">
                <a:solidFill>
                  <a:schemeClr val="tx1"/>
                </a:solidFill>
                <a:latin typeface="Arial" charset="0"/>
                <a:ea typeface="ＭＳ Ｐゴシック" pitchFamily="34" charset="-128"/>
              </a:defRPr>
            </a:lvl1pPr>
            <a:lvl2pPr marL="742950" indent="-285750" eaLnBrk="0" hangingPunct="0">
              <a:defRPr sz="1400">
                <a:solidFill>
                  <a:schemeClr val="tx1"/>
                </a:solidFill>
                <a:latin typeface="Arial" charset="0"/>
                <a:ea typeface="ＭＳ Ｐゴシック" pitchFamily="34" charset="-128"/>
              </a:defRPr>
            </a:lvl2pPr>
            <a:lvl3pPr marL="1143000" indent="-228600" eaLnBrk="0" hangingPunct="0">
              <a:defRPr sz="1400">
                <a:solidFill>
                  <a:schemeClr val="tx1"/>
                </a:solidFill>
                <a:latin typeface="Arial" charset="0"/>
                <a:ea typeface="ＭＳ Ｐゴシック" pitchFamily="34" charset="-128"/>
              </a:defRPr>
            </a:lvl3pPr>
            <a:lvl4pPr marL="1600200" indent="-228600" eaLnBrk="0" hangingPunct="0">
              <a:defRPr sz="1400">
                <a:solidFill>
                  <a:schemeClr val="tx1"/>
                </a:solidFill>
                <a:latin typeface="Arial" charset="0"/>
                <a:ea typeface="ＭＳ Ｐゴシック" pitchFamily="34" charset="-128"/>
              </a:defRPr>
            </a:lvl4pPr>
            <a:lvl5pPr marL="2057400" indent="-228600" eaLnBrk="0" hangingPunct="0">
              <a:defRPr sz="1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charset="0"/>
                <a:ea typeface="ＭＳ Ｐゴシック" pitchFamily="34" charset="-128"/>
              </a:defRPr>
            </a:lvl9pPr>
          </a:lstStyle>
          <a:p>
            <a:pPr algn="ctr" eaLnBrk="1" hangingPunct="1"/>
            <a:r>
              <a:rPr lang="de-DE" altLang="de-DE" sz="1300" b="1" dirty="0">
                <a:solidFill>
                  <a:srgbClr val="000000"/>
                </a:solidFill>
              </a:rPr>
              <a:t>I</a:t>
            </a:r>
          </a:p>
          <a:p>
            <a:pPr algn="ctr" eaLnBrk="1" hangingPunct="1"/>
            <a:endParaRPr lang="de-DE" altLang="de-DE" sz="1300" b="1" dirty="0">
              <a:solidFill>
                <a:srgbClr val="000000"/>
              </a:solidFill>
            </a:endParaRPr>
          </a:p>
          <a:p>
            <a:pPr algn="ctr" eaLnBrk="1" hangingPunct="1"/>
            <a:r>
              <a:rPr lang="de-DE" altLang="de-DE" sz="1300" b="1" dirty="0">
                <a:solidFill>
                  <a:srgbClr val="000000"/>
                </a:solidFill>
              </a:rPr>
              <a:t>II</a:t>
            </a:r>
          </a:p>
          <a:p>
            <a:pPr algn="ctr" eaLnBrk="1" hangingPunct="1"/>
            <a:endParaRPr lang="de-DE" altLang="de-DE" sz="1300" b="1" dirty="0">
              <a:solidFill>
                <a:srgbClr val="000000"/>
              </a:solidFill>
            </a:endParaRPr>
          </a:p>
          <a:p>
            <a:pPr algn="ctr" eaLnBrk="1" hangingPunct="1"/>
            <a:r>
              <a:rPr lang="de-DE" altLang="de-DE" sz="1300" b="1" dirty="0" smtClean="0">
                <a:solidFill>
                  <a:srgbClr val="000000"/>
                </a:solidFill>
              </a:rPr>
              <a:t>III</a:t>
            </a:r>
          </a:p>
          <a:p>
            <a:pPr algn="ctr" eaLnBrk="1" hangingPunct="1"/>
            <a:endParaRPr lang="de-DE" altLang="de-DE" sz="1300" b="1" dirty="0">
              <a:solidFill>
                <a:srgbClr val="000000"/>
              </a:solidFill>
            </a:endParaRPr>
          </a:p>
          <a:p>
            <a:pPr algn="ctr" eaLnBrk="1" hangingPunct="1"/>
            <a:r>
              <a:rPr lang="de-DE" altLang="de-DE" sz="1300" b="1" dirty="0" err="1">
                <a:solidFill>
                  <a:srgbClr val="000000"/>
                </a:solidFill>
              </a:rPr>
              <a:t>aVR</a:t>
            </a:r>
            <a:endParaRPr lang="de-DE" altLang="de-DE" sz="1300" b="1" dirty="0">
              <a:solidFill>
                <a:srgbClr val="000000"/>
              </a:solidFill>
            </a:endParaRPr>
          </a:p>
          <a:p>
            <a:pPr algn="ctr" eaLnBrk="1" hangingPunct="1"/>
            <a:endParaRPr lang="de-DE" altLang="de-DE" sz="1300" b="1" dirty="0">
              <a:solidFill>
                <a:srgbClr val="000000"/>
              </a:solidFill>
            </a:endParaRPr>
          </a:p>
          <a:p>
            <a:pPr algn="ctr" eaLnBrk="1" hangingPunct="1"/>
            <a:r>
              <a:rPr lang="de-DE" altLang="de-DE" sz="1300" b="1" dirty="0" err="1">
                <a:solidFill>
                  <a:srgbClr val="000000"/>
                </a:solidFill>
              </a:rPr>
              <a:t>aVL</a:t>
            </a:r>
            <a:endParaRPr lang="de-DE" altLang="de-DE" sz="1300" b="1" dirty="0">
              <a:solidFill>
                <a:srgbClr val="000000"/>
              </a:solidFill>
            </a:endParaRPr>
          </a:p>
          <a:p>
            <a:pPr algn="ctr" eaLnBrk="1" hangingPunct="1"/>
            <a:endParaRPr lang="de-DE" altLang="de-DE" sz="1300" b="1" dirty="0">
              <a:solidFill>
                <a:srgbClr val="000000"/>
              </a:solidFill>
            </a:endParaRPr>
          </a:p>
          <a:p>
            <a:pPr algn="ctr" eaLnBrk="1" hangingPunct="1"/>
            <a:r>
              <a:rPr lang="de-DE" altLang="de-DE" sz="1300" b="1" dirty="0" err="1" smtClean="0">
                <a:solidFill>
                  <a:srgbClr val="000000"/>
                </a:solidFill>
              </a:rPr>
              <a:t>aVF</a:t>
            </a:r>
            <a:endParaRPr lang="de-DE" altLang="de-DE" sz="1300" b="1" dirty="0">
              <a:solidFill>
                <a:srgbClr val="000000"/>
              </a:solidFill>
            </a:endParaRPr>
          </a:p>
          <a:p>
            <a:pPr algn="ctr" eaLnBrk="1" hangingPunct="1"/>
            <a:endParaRPr lang="de-DE" altLang="de-DE" sz="1300" b="1" dirty="0">
              <a:solidFill>
                <a:srgbClr val="000000"/>
              </a:solidFill>
            </a:endParaRPr>
          </a:p>
          <a:p>
            <a:pPr algn="ctr" eaLnBrk="1" hangingPunct="1"/>
            <a:r>
              <a:rPr lang="de-DE" altLang="de-DE" sz="1300" b="1" dirty="0">
                <a:solidFill>
                  <a:srgbClr val="000000"/>
                </a:solidFill>
              </a:rPr>
              <a:t>V1</a:t>
            </a:r>
          </a:p>
          <a:p>
            <a:pPr algn="ctr" eaLnBrk="1" hangingPunct="1"/>
            <a:endParaRPr lang="de-DE" altLang="de-DE" sz="1300" b="1" dirty="0">
              <a:solidFill>
                <a:srgbClr val="000000"/>
              </a:solidFill>
            </a:endParaRPr>
          </a:p>
          <a:p>
            <a:pPr algn="ctr" eaLnBrk="1" hangingPunct="1"/>
            <a:r>
              <a:rPr lang="de-DE" altLang="de-DE" sz="1300" b="1" dirty="0">
                <a:solidFill>
                  <a:srgbClr val="000000"/>
                </a:solidFill>
              </a:rPr>
              <a:t>V2</a:t>
            </a:r>
          </a:p>
          <a:p>
            <a:pPr algn="ctr" eaLnBrk="1" hangingPunct="1"/>
            <a:endParaRPr lang="de-DE" altLang="de-DE" sz="1300" b="1" dirty="0">
              <a:solidFill>
                <a:srgbClr val="000000"/>
              </a:solidFill>
            </a:endParaRPr>
          </a:p>
          <a:p>
            <a:pPr algn="ctr" eaLnBrk="1" hangingPunct="1"/>
            <a:r>
              <a:rPr lang="de-DE" altLang="de-DE" sz="1300" b="1" dirty="0">
                <a:solidFill>
                  <a:srgbClr val="000000"/>
                </a:solidFill>
              </a:rPr>
              <a:t>V3</a:t>
            </a:r>
          </a:p>
          <a:p>
            <a:pPr algn="ctr" eaLnBrk="1" hangingPunct="1"/>
            <a:endParaRPr lang="de-DE" altLang="de-DE" sz="1300" b="1" dirty="0">
              <a:solidFill>
                <a:srgbClr val="000000"/>
              </a:solidFill>
            </a:endParaRPr>
          </a:p>
          <a:p>
            <a:pPr algn="ctr" eaLnBrk="1" hangingPunct="1"/>
            <a:r>
              <a:rPr lang="de-DE" altLang="de-DE" sz="1300" b="1" dirty="0">
                <a:solidFill>
                  <a:srgbClr val="000000"/>
                </a:solidFill>
              </a:rPr>
              <a:t>V4</a:t>
            </a:r>
          </a:p>
          <a:p>
            <a:pPr algn="ctr" eaLnBrk="1" hangingPunct="1"/>
            <a:endParaRPr lang="de-DE" altLang="de-DE" sz="1300" b="1" dirty="0">
              <a:solidFill>
                <a:srgbClr val="000000"/>
              </a:solidFill>
            </a:endParaRPr>
          </a:p>
          <a:p>
            <a:pPr algn="ctr" eaLnBrk="1" hangingPunct="1"/>
            <a:r>
              <a:rPr lang="de-DE" altLang="de-DE" sz="1300" b="1" dirty="0" smtClean="0">
                <a:solidFill>
                  <a:srgbClr val="000000"/>
                </a:solidFill>
              </a:rPr>
              <a:t>V5</a:t>
            </a:r>
            <a:endParaRPr lang="de-DE" altLang="de-DE" sz="1300" b="1" dirty="0">
              <a:solidFill>
                <a:srgbClr val="000000"/>
              </a:solidFill>
            </a:endParaRPr>
          </a:p>
          <a:p>
            <a:pPr algn="ctr" eaLnBrk="1" hangingPunct="1"/>
            <a:endParaRPr lang="de-DE" altLang="de-DE" sz="1300" b="1" dirty="0">
              <a:solidFill>
                <a:srgbClr val="000000"/>
              </a:solidFill>
            </a:endParaRPr>
          </a:p>
          <a:p>
            <a:pPr algn="ctr" eaLnBrk="1" hangingPunct="1"/>
            <a:r>
              <a:rPr lang="de-DE" altLang="de-DE" sz="1300" b="1" dirty="0">
                <a:solidFill>
                  <a:srgbClr val="000000"/>
                </a:solidFill>
              </a:rPr>
              <a:t>V6</a:t>
            </a:r>
          </a:p>
          <a:p>
            <a:pPr algn="ctr" eaLnBrk="1" hangingPunct="1"/>
            <a:endParaRPr lang="de-DE" altLang="de-DE" sz="1100" b="1" dirty="0">
              <a:solidFill>
                <a:srgbClr val="000000"/>
              </a:solidFill>
            </a:endParaRPr>
          </a:p>
        </p:txBody>
      </p:sp>
      <p:sp>
        <p:nvSpPr>
          <p:cNvPr id="12" name="Text Box 8"/>
          <p:cNvSpPr txBox="1">
            <a:spLocks noChangeArrowheads="1"/>
          </p:cNvSpPr>
          <p:nvPr/>
        </p:nvSpPr>
        <p:spPr bwMode="auto">
          <a:xfrm>
            <a:off x="1475656" y="15007"/>
            <a:ext cx="62382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Times New Roman" pitchFamily="18" charset="0"/>
              </a:defRPr>
            </a:lvl1pPr>
            <a:lvl2pPr marL="742950" indent="-285750">
              <a:defRPr sz="900">
                <a:solidFill>
                  <a:schemeClr val="tx1"/>
                </a:solidFill>
                <a:latin typeface="Times New Roman" pitchFamily="18" charset="0"/>
              </a:defRPr>
            </a:lvl2pPr>
            <a:lvl3pPr marL="1143000" indent="-228600">
              <a:defRPr sz="900">
                <a:solidFill>
                  <a:schemeClr val="tx1"/>
                </a:solidFill>
                <a:latin typeface="Times New Roman" pitchFamily="18" charset="0"/>
              </a:defRPr>
            </a:lvl3pPr>
            <a:lvl4pPr marL="1600200" indent="-228600">
              <a:defRPr sz="900">
                <a:solidFill>
                  <a:schemeClr val="tx1"/>
                </a:solidFill>
                <a:latin typeface="Times New Roman" pitchFamily="18" charset="0"/>
              </a:defRPr>
            </a:lvl4pPr>
            <a:lvl5pPr marL="2057400" indent="-228600">
              <a:defRPr sz="900">
                <a:solidFill>
                  <a:schemeClr val="tx1"/>
                </a:solidFill>
                <a:latin typeface="Times New Roman" pitchFamily="18" charset="0"/>
              </a:defRPr>
            </a:lvl5pPr>
            <a:lvl6pPr marL="2514600" indent="-228600" eaLnBrk="0" fontAlgn="base" hangingPunct="0">
              <a:spcBef>
                <a:spcPct val="0"/>
              </a:spcBef>
              <a:spcAft>
                <a:spcPct val="0"/>
              </a:spcAft>
              <a:defRPr sz="900">
                <a:solidFill>
                  <a:schemeClr val="tx1"/>
                </a:solidFill>
                <a:latin typeface="Times New Roman" pitchFamily="18" charset="0"/>
              </a:defRPr>
            </a:lvl6pPr>
            <a:lvl7pPr marL="2971800" indent="-228600" eaLnBrk="0" fontAlgn="base" hangingPunct="0">
              <a:spcBef>
                <a:spcPct val="0"/>
              </a:spcBef>
              <a:spcAft>
                <a:spcPct val="0"/>
              </a:spcAft>
              <a:defRPr sz="900">
                <a:solidFill>
                  <a:schemeClr val="tx1"/>
                </a:solidFill>
                <a:latin typeface="Times New Roman" pitchFamily="18" charset="0"/>
              </a:defRPr>
            </a:lvl7pPr>
            <a:lvl8pPr marL="3429000" indent="-228600" eaLnBrk="0" fontAlgn="base" hangingPunct="0">
              <a:spcBef>
                <a:spcPct val="0"/>
              </a:spcBef>
              <a:spcAft>
                <a:spcPct val="0"/>
              </a:spcAft>
              <a:defRPr sz="900">
                <a:solidFill>
                  <a:schemeClr val="tx1"/>
                </a:solidFill>
                <a:latin typeface="Times New Roman" pitchFamily="18" charset="0"/>
              </a:defRPr>
            </a:lvl8pPr>
            <a:lvl9pPr marL="3886200" indent="-228600" eaLnBrk="0" fontAlgn="base" hangingPunct="0">
              <a:spcBef>
                <a:spcPct val="0"/>
              </a:spcBef>
              <a:spcAft>
                <a:spcPct val="0"/>
              </a:spcAft>
              <a:defRPr sz="900">
                <a:solidFill>
                  <a:schemeClr val="tx1"/>
                </a:solidFill>
                <a:latin typeface="Times New Roman" pitchFamily="18" charset="0"/>
              </a:defRPr>
            </a:lvl9pPr>
          </a:lstStyle>
          <a:p>
            <a:pPr eaLnBrk="1" hangingPunct="1"/>
            <a:r>
              <a:rPr lang="de-DE" sz="2400" dirty="0" err="1" smtClean="0">
                <a:solidFill>
                  <a:srgbClr val="000000"/>
                </a:solidFill>
                <a:latin typeface="Calibri" pitchFamily="34" charset="0"/>
                <a:cs typeface="Arial" pitchFamily="34" charset="0"/>
              </a:rPr>
              <a:t>How</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to</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start</a:t>
            </a:r>
            <a:r>
              <a:rPr lang="de-DE" sz="2400" dirty="0" smtClean="0">
                <a:solidFill>
                  <a:srgbClr val="000000"/>
                </a:solidFill>
                <a:latin typeface="Calibri" pitchFamily="34" charset="0"/>
                <a:cs typeface="Arial" pitchFamily="34" charset="0"/>
              </a:rPr>
              <a:t> an </a:t>
            </a:r>
            <a:r>
              <a:rPr lang="de-DE" sz="2400" dirty="0" err="1" smtClean="0">
                <a:solidFill>
                  <a:srgbClr val="000000"/>
                </a:solidFill>
                <a:latin typeface="Calibri" pitchFamily="34" charset="0"/>
                <a:cs typeface="Arial" pitchFamily="34" charset="0"/>
              </a:rPr>
              <a:t>Electrophysiology</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iCMR</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program</a:t>
            </a:r>
            <a:endParaRPr lang="de-DE" sz="2400" dirty="0">
              <a:solidFill>
                <a:srgbClr val="000000"/>
              </a:solidFill>
              <a:latin typeface="Calibri" pitchFamily="34" charset="0"/>
              <a:cs typeface="Arial" pitchFamily="34" charset="0"/>
            </a:endParaRPr>
          </a:p>
        </p:txBody>
      </p:sp>
    </p:spTree>
    <p:extLst>
      <p:ext uri="{BB962C8B-B14F-4D97-AF65-F5344CB8AC3E}">
        <p14:creationId xmlns:p14="http://schemas.microsoft.com/office/powerpoint/2010/main" val="2751131401"/>
      </p:ext>
    </p:extLst>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thruBlk="1"/>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Line 4"/>
          <p:cNvSpPr>
            <a:spLocks noChangeShapeType="1"/>
          </p:cNvSpPr>
          <p:nvPr/>
        </p:nvSpPr>
        <p:spPr bwMode="auto">
          <a:xfrm>
            <a:off x="609600" y="476672"/>
            <a:ext cx="7924800"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de-DE">
              <a:solidFill>
                <a:srgbClr val="FFFFFF"/>
              </a:solidFill>
            </a:endParaRPr>
          </a:p>
        </p:txBody>
      </p:sp>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22263" y="1377950"/>
            <a:ext cx="4673600" cy="493236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2"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2688" y="1377950"/>
            <a:ext cx="3471862" cy="493236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
        <p:nvSpPr>
          <p:cNvPr id="13" name="Textfeld 8"/>
          <p:cNvSpPr txBox="1">
            <a:spLocks noChangeArrowheads="1"/>
          </p:cNvSpPr>
          <p:nvPr/>
        </p:nvSpPr>
        <p:spPr bwMode="auto">
          <a:xfrm>
            <a:off x="6444208" y="5975350"/>
            <a:ext cx="544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pitchFamily="34" charset="-128"/>
              </a:defRPr>
            </a:lvl1pPr>
            <a:lvl2pPr marL="742950" indent="-285750" eaLnBrk="0" hangingPunct="0">
              <a:defRPr sz="1400">
                <a:solidFill>
                  <a:schemeClr val="tx1"/>
                </a:solidFill>
                <a:latin typeface="Arial" charset="0"/>
                <a:ea typeface="ＭＳ Ｐゴシック" pitchFamily="34" charset="-128"/>
              </a:defRPr>
            </a:lvl2pPr>
            <a:lvl3pPr marL="1143000" indent="-228600" eaLnBrk="0" hangingPunct="0">
              <a:defRPr sz="1400">
                <a:solidFill>
                  <a:schemeClr val="tx1"/>
                </a:solidFill>
                <a:latin typeface="Arial" charset="0"/>
                <a:ea typeface="ＭＳ Ｐゴシック" pitchFamily="34" charset="-128"/>
              </a:defRPr>
            </a:lvl3pPr>
            <a:lvl4pPr marL="1600200" indent="-228600" eaLnBrk="0" hangingPunct="0">
              <a:defRPr sz="1400">
                <a:solidFill>
                  <a:schemeClr val="tx1"/>
                </a:solidFill>
                <a:latin typeface="Arial" charset="0"/>
                <a:ea typeface="ＭＳ Ｐゴシック" pitchFamily="34" charset="-128"/>
              </a:defRPr>
            </a:lvl4pPr>
            <a:lvl5pPr marL="2057400" indent="-228600" eaLnBrk="0" hangingPunct="0">
              <a:defRPr sz="1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charset="0"/>
                <a:ea typeface="ＭＳ Ｐゴシック" pitchFamily="34" charset="-128"/>
              </a:defRPr>
            </a:lvl9pPr>
          </a:lstStyle>
          <a:p>
            <a:pPr algn="ctr" eaLnBrk="1" hangingPunct="1"/>
            <a:r>
              <a:rPr lang="de-DE" altLang="de-DE" dirty="0"/>
              <a:t>LAO</a:t>
            </a:r>
          </a:p>
        </p:txBody>
      </p:sp>
      <p:sp>
        <p:nvSpPr>
          <p:cNvPr id="14" name="Textfeld 9"/>
          <p:cNvSpPr txBox="1">
            <a:spLocks noChangeArrowheads="1"/>
          </p:cNvSpPr>
          <p:nvPr/>
        </p:nvSpPr>
        <p:spPr bwMode="auto">
          <a:xfrm>
            <a:off x="2555776" y="5975350"/>
            <a:ext cx="3834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pitchFamily="34" charset="-128"/>
              </a:defRPr>
            </a:lvl1pPr>
            <a:lvl2pPr marL="742950" indent="-285750" eaLnBrk="0" hangingPunct="0">
              <a:defRPr sz="1400">
                <a:solidFill>
                  <a:schemeClr val="tx1"/>
                </a:solidFill>
                <a:latin typeface="Arial" charset="0"/>
                <a:ea typeface="ＭＳ Ｐゴシック" pitchFamily="34" charset="-128"/>
              </a:defRPr>
            </a:lvl2pPr>
            <a:lvl3pPr marL="1143000" indent="-228600" eaLnBrk="0" hangingPunct="0">
              <a:defRPr sz="1400">
                <a:solidFill>
                  <a:schemeClr val="tx1"/>
                </a:solidFill>
                <a:latin typeface="Arial" charset="0"/>
                <a:ea typeface="ＭＳ Ｐゴシック" pitchFamily="34" charset="-128"/>
              </a:defRPr>
            </a:lvl3pPr>
            <a:lvl4pPr marL="1600200" indent="-228600" eaLnBrk="0" hangingPunct="0">
              <a:defRPr sz="1400">
                <a:solidFill>
                  <a:schemeClr val="tx1"/>
                </a:solidFill>
                <a:latin typeface="Arial" charset="0"/>
                <a:ea typeface="ＭＳ Ｐゴシック" pitchFamily="34" charset="-128"/>
              </a:defRPr>
            </a:lvl4pPr>
            <a:lvl5pPr marL="2057400" indent="-228600" eaLnBrk="0" hangingPunct="0">
              <a:defRPr sz="1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charset="0"/>
                <a:ea typeface="ＭＳ Ｐゴシック" pitchFamily="34" charset="-128"/>
              </a:defRPr>
            </a:lvl9pPr>
          </a:lstStyle>
          <a:p>
            <a:pPr algn="ctr" eaLnBrk="1" hangingPunct="1"/>
            <a:r>
              <a:rPr lang="de-DE" altLang="de-DE" dirty="0" smtClean="0"/>
              <a:t>LL</a:t>
            </a:r>
            <a:endParaRPr lang="de-DE" altLang="de-DE" dirty="0"/>
          </a:p>
        </p:txBody>
      </p:sp>
      <p:sp>
        <p:nvSpPr>
          <p:cNvPr id="15" name="Textfeld 9"/>
          <p:cNvSpPr txBox="1">
            <a:spLocks noChangeArrowheads="1"/>
          </p:cNvSpPr>
          <p:nvPr/>
        </p:nvSpPr>
        <p:spPr bwMode="auto">
          <a:xfrm>
            <a:off x="392118" y="1377950"/>
            <a:ext cx="9509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pitchFamily="34" charset="-128"/>
              </a:defRPr>
            </a:lvl1pPr>
            <a:lvl2pPr marL="742950" indent="-285750" eaLnBrk="0" hangingPunct="0">
              <a:defRPr sz="1400">
                <a:solidFill>
                  <a:schemeClr val="tx1"/>
                </a:solidFill>
                <a:latin typeface="Arial" charset="0"/>
                <a:ea typeface="ＭＳ Ｐゴシック" pitchFamily="34" charset="-128"/>
              </a:defRPr>
            </a:lvl2pPr>
            <a:lvl3pPr marL="1143000" indent="-228600" eaLnBrk="0" hangingPunct="0">
              <a:defRPr sz="1400">
                <a:solidFill>
                  <a:schemeClr val="tx1"/>
                </a:solidFill>
                <a:latin typeface="Arial" charset="0"/>
                <a:ea typeface="ＭＳ Ｐゴシック" pitchFamily="34" charset="-128"/>
              </a:defRPr>
            </a:lvl3pPr>
            <a:lvl4pPr marL="1600200" indent="-228600" eaLnBrk="0" hangingPunct="0">
              <a:defRPr sz="1400">
                <a:solidFill>
                  <a:schemeClr val="tx1"/>
                </a:solidFill>
                <a:latin typeface="Arial" charset="0"/>
                <a:ea typeface="ＭＳ Ｐゴシック" pitchFamily="34" charset="-128"/>
              </a:defRPr>
            </a:lvl4pPr>
            <a:lvl5pPr marL="2057400" indent="-228600" eaLnBrk="0" hangingPunct="0">
              <a:defRPr sz="1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charset="0"/>
                <a:ea typeface="ＭＳ Ｐゴシック" pitchFamily="34" charset="-128"/>
              </a:defRPr>
            </a:lvl9pPr>
          </a:lstStyle>
          <a:p>
            <a:pPr algn="ctr" eaLnBrk="1" hangingPunct="1"/>
            <a:r>
              <a:rPr lang="de-DE" altLang="de-DE" dirty="0" err="1" smtClean="0"/>
              <a:t>epicardial</a:t>
            </a:r>
            <a:endParaRPr lang="de-DE" altLang="de-DE" dirty="0"/>
          </a:p>
        </p:txBody>
      </p:sp>
      <p:pic>
        <p:nvPicPr>
          <p:cNvPr id="16"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2263" y="5178425"/>
            <a:ext cx="1173162"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7"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2450" y="1530350"/>
            <a:ext cx="1198563"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8"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5975" y="1530350"/>
            <a:ext cx="1198563"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9"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68825" y="5051425"/>
            <a:ext cx="1230313"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0" name="Textfeld 9"/>
          <p:cNvSpPr txBox="1">
            <a:spLocks noChangeArrowheads="1"/>
          </p:cNvSpPr>
          <p:nvPr/>
        </p:nvSpPr>
        <p:spPr bwMode="auto">
          <a:xfrm>
            <a:off x="4992693" y="1384300"/>
            <a:ext cx="9509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pitchFamily="34" charset="-128"/>
              </a:defRPr>
            </a:lvl1pPr>
            <a:lvl2pPr marL="742950" indent="-285750" eaLnBrk="0" hangingPunct="0">
              <a:defRPr sz="1400">
                <a:solidFill>
                  <a:schemeClr val="tx1"/>
                </a:solidFill>
                <a:latin typeface="Arial" charset="0"/>
                <a:ea typeface="ＭＳ Ｐゴシック" pitchFamily="34" charset="-128"/>
              </a:defRPr>
            </a:lvl2pPr>
            <a:lvl3pPr marL="1143000" indent="-228600" eaLnBrk="0" hangingPunct="0">
              <a:defRPr sz="1400">
                <a:solidFill>
                  <a:schemeClr val="tx1"/>
                </a:solidFill>
                <a:latin typeface="Arial" charset="0"/>
                <a:ea typeface="ＭＳ Ｐゴシック" pitchFamily="34" charset="-128"/>
              </a:defRPr>
            </a:lvl3pPr>
            <a:lvl4pPr marL="1600200" indent="-228600" eaLnBrk="0" hangingPunct="0">
              <a:defRPr sz="1400">
                <a:solidFill>
                  <a:schemeClr val="tx1"/>
                </a:solidFill>
                <a:latin typeface="Arial" charset="0"/>
                <a:ea typeface="ＭＳ Ｐゴシック" pitchFamily="34" charset="-128"/>
              </a:defRPr>
            </a:lvl4pPr>
            <a:lvl5pPr marL="2057400" indent="-228600" eaLnBrk="0" hangingPunct="0">
              <a:defRPr sz="1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charset="0"/>
                <a:ea typeface="ＭＳ Ｐゴシック" pitchFamily="34" charset="-128"/>
              </a:defRPr>
            </a:lvl9pPr>
          </a:lstStyle>
          <a:p>
            <a:pPr algn="ctr" eaLnBrk="1" hangingPunct="1"/>
            <a:r>
              <a:rPr lang="de-DE" altLang="de-DE" dirty="0" err="1" smtClean="0"/>
              <a:t>epicardial</a:t>
            </a:r>
            <a:endParaRPr lang="de-DE" altLang="de-DE" dirty="0"/>
          </a:p>
        </p:txBody>
      </p:sp>
      <p:sp>
        <p:nvSpPr>
          <p:cNvPr id="21" name="Rectangle 2"/>
          <p:cNvSpPr>
            <a:spLocks noChangeArrowheads="1"/>
          </p:cNvSpPr>
          <p:nvPr/>
        </p:nvSpPr>
        <p:spPr bwMode="auto">
          <a:xfrm>
            <a:off x="193675" y="332656"/>
            <a:ext cx="86995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a:r>
              <a:rPr lang="en-GB" altLang="de-DE" sz="2800" dirty="0" smtClean="0">
                <a:solidFill>
                  <a:srgbClr val="000000"/>
                </a:solidFill>
                <a:latin typeface="Arial" pitchFamily="34" charset="0"/>
              </a:rPr>
              <a:t>Vision: bringing the intervention “to the image”</a:t>
            </a:r>
            <a:endParaRPr lang="en-GB" altLang="de-DE" sz="2800" dirty="0">
              <a:solidFill>
                <a:srgbClr val="000000"/>
              </a:solidFill>
              <a:latin typeface="Arial" pitchFamily="34" charset="0"/>
            </a:endParaRPr>
          </a:p>
        </p:txBody>
      </p:sp>
      <p:sp>
        <p:nvSpPr>
          <p:cNvPr id="23" name="Text Box 8"/>
          <p:cNvSpPr txBox="1">
            <a:spLocks noChangeArrowheads="1"/>
          </p:cNvSpPr>
          <p:nvPr/>
        </p:nvSpPr>
        <p:spPr bwMode="auto">
          <a:xfrm>
            <a:off x="1475656" y="15007"/>
            <a:ext cx="62382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Times New Roman" pitchFamily="18" charset="0"/>
              </a:defRPr>
            </a:lvl1pPr>
            <a:lvl2pPr marL="742950" indent="-285750">
              <a:defRPr sz="900">
                <a:solidFill>
                  <a:schemeClr val="tx1"/>
                </a:solidFill>
                <a:latin typeface="Times New Roman" pitchFamily="18" charset="0"/>
              </a:defRPr>
            </a:lvl2pPr>
            <a:lvl3pPr marL="1143000" indent="-228600">
              <a:defRPr sz="900">
                <a:solidFill>
                  <a:schemeClr val="tx1"/>
                </a:solidFill>
                <a:latin typeface="Times New Roman" pitchFamily="18" charset="0"/>
              </a:defRPr>
            </a:lvl3pPr>
            <a:lvl4pPr marL="1600200" indent="-228600">
              <a:defRPr sz="900">
                <a:solidFill>
                  <a:schemeClr val="tx1"/>
                </a:solidFill>
                <a:latin typeface="Times New Roman" pitchFamily="18" charset="0"/>
              </a:defRPr>
            </a:lvl4pPr>
            <a:lvl5pPr marL="2057400" indent="-228600">
              <a:defRPr sz="900">
                <a:solidFill>
                  <a:schemeClr val="tx1"/>
                </a:solidFill>
                <a:latin typeface="Times New Roman" pitchFamily="18" charset="0"/>
              </a:defRPr>
            </a:lvl5pPr>
            <a:lvl6pPr marL="2514600" indent="-228600" eaLnBrk="0" fontAlgn="base" hangingPunct="0">
              <a:spcBef>
                <a:spcPct val="0"/>
              </a:spcBef>
              <a:spcAft>
                <a:spcPct val="0"/>
              </a:spcAft>
              <a:defRPr sz="900">
                <a:solidFill>
                  <a:schemeClr val="tx1"/>
                </a:solidFill>
                <a:latin typeface="Times New Roman" pitchFamily="18" charset="0"/>
              </a:defRPr>
            </a:lvl6pPr>
            <a:lvl7pPr marL="2971800" indent="-228600" eaLnBrk="0" fontAlgn="base" hangingPunct="0">
              <a:spcBef>
                <a:spcPct val="0"/>
              </a:spcBef>
              <a:spcAft>
                <a:spcPct val="0"/>
              </a:spcAft>
              <a:defRPr sz="900">
                <a:solidFill>
                  <a:schemeClr val="tx1"/>
                </a:solidFill>
                <a:latin typeface="Times New Roman" pitchFamily="18" charset="0"/>
              </a:defRPr>
            </a:lvl7pPr>
            <a:lvl8pPr marL="3429000" indent="-228600" eaLnBrk="0" fontAlgn="base" hangingPunct="0">
              <a:spcBef>
                <a:spcPct val="0"/>
              </a:spcBef>
              <a:spcAft>
                <a:spcPct val="0"/>
              </a:spcAft>
              <a:defRPr sz="900">
                <a:solidFill>
                  <a:schemeClr val="tx1"/>
                </a:solidFill>
                <a:latin typeface="Times New Roman" pitchFamily="18" charset="0"/>
              </a:defRPr>
            </a:lvl8pPr>
            <a:lvl9pPr marL="3886200" indent="-228600" eaLnBrk="0" fontAlgn="base" hangingPunct="0">
              <a:spcBef>
                <a:spcPct val="0"/>
              </a:spcBef>
              <a:spcAft>
                <a:spcPct val="0"/>
              </a:spcAft>
              <a:defRPr sz="900">
                <a:solidFill>
                  <a:schemeClr val="tx1"/>
                </a:solidFill>
                <a:latin typeface="Times New Roman" pitchFamily="18" charset="0"/>
              </a:defRPr>
            </a:lvl9pPr>
          </a:lstStyle>
          <a:p>
            <a:pPr eaLnBrk="1" hangingPunct="1"/>
            <a:r>
              <a:rPr lang="de-DE" sz="2400" dirty="0" err="1" smtClean="0">
                <a:solidFill>
                  <a:srgbClr val="000000"/>
                </a:solidFill>
                <a:latin typeface="Calibri" pitchFamily="34" charset="0"/>
                <a:cs typeface="Arial" pitchFamily="34" charset="0"/>
              </a:rPr>
              <a:t>How</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to</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start</a:t>
            </a:r>
            <a:r>
              <a:rPr lang="de-DE" sz="2400" dirty="0" smtClean="0">
                <a:solidFill>
                  <a:srgbClr val="000000"/>
                </a:solidFill>
                <a:latin typeface="Calibri" pitchFamily="34" charset="0"/>
                <a:cs typeface="Arial" pitchFamily="34" charset="0"/>
              </a:rPr>
              <a:t> an </a:t>
            </a:r>
            <a:r>
              <a:rPr lang="de-DE" sz="2400" dirty="0" err="1" smtClean="0">
                <a:solidFill>
                  <a:srgbClr val="000000"/>
                </a:solidFill>
                <a:latin typeface="Calibri" pitchFamily="34" charset="0"/>
                <a:cs typeface="Arial" pitchFamily="34" charset="0"/>
              </a:rPr>
              <a:t>Electrophysiology</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iCMR</a:t>
            </a:r>
            <a:r>
              <a:rPr lang="de-DE" sz="2400" dirty="0" smtClean="0">
                <a:solidFill>
                  <a:srgbClr val="000000"/>
                </a:solidFill>
                <a:latin typeface="Calibri" pitchFamily="34" charset="0"/>
                <a:cs typeface="Arial" pitchFamily="34" charset="0"/>
              </a:rPr>
              <a:t> </a:t>
            </a:r>
            <a:r>
              <a:rPr lang="de-DE" sz="2400" dirty="0" err="1" smtClean="0">
                <a:solidFill>
                  <a:srgbClr val="000000"/>
                </a:solidFill>
                <a:latin typeface="Calibri" pitchFamily="34" charset="0"/>
                <a:cs typeface="Arial" pitchFamily="34" charset="0"/>
              </a:rPr>
              <a:t>program</a:t>
            </a:r>
            <a:endParaRPr lang="de-DE" sz="2400" dirty="0">
              <a:solidFill>
                <a:srgbClr val="000000"/>
              </a:solidFill>
              <a:latin typeface="Calibri" pitchFamily="34" charset="0"/>
              <a:cs typeface="Arial" pitchFamily="34" charset="0"/>
            </a:endParaRPr>
          </a:p>
        </p:txBody>
      </p:sp>
    </p:spTree>
    <p:extLst>
      <p:ext uri="{BB962C8B-B14F-4D97-AF65-F5344CB8AC3E}">
        <p14:creationId xmlns:p14="http://schemas.microsoft.com/office/powerpoint/2010/main" val="1342042123"/>
      </p:ext>
    </p:extLst>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thruBlk="1"/>
      </p:transition>
    </mc:Fallback>
  </mc:AlternateContent>
  <p:timing>
    <p:tnLst>
      <p:par>
        <p:cTn id="1" dur="indefinite" restart="never" nodeType="tmRoot"/>
      </p:par>
    </p:tnLst>
  </p:timing>
</p:sld>
</file>

<file path=ppt/theme/theme1.xml><?xml version="1.0" encoding="utf-8"?>
<a:theme xmlns:a="http://schemas.openxmlformats.org/drawingml/2006/main" name="Standarddesign">
  <a:themeElements>
    <a:clrScheme name="">
      <a:dk1>
        <a:srgbClr val="808080"/>
      </a:dk1>
      <a:lt1>
        <a:srgbClr val="FFFFFF"/>
      </a:lt1>
      <a:dk2>
        <a:srgbClr val="000099"/>
      </a:dk2>
      <a:lt2>
        <a:srgbClr val="FFFF00"/>
      </a:lt2>
      <a:accent1>
        <a:srgbClr val="00CC99"/>
      </a:accent1>
      <a:accent2>
        <a:srgbClr val="3333CC"/>
      </a:accent2>
      <a:accent3>
        <a:srgbClr val="AAAACA"/>
      </a:accent3>
      <a:accent4>
        <a:srgbClr val="DADADA"/>
      </a:accent4>
      <a:accent5>
        <a:srgbClr val="AAE2CA"/>
      </a:accent5>
      <a:accent6>
        <a:srgbClr val="2D2DB9"/>
      </a:accent6>
      <a:hlink>
        <a:srgbClr val="CCCCFF"/>
      </a:hlink>
      <a:folHlink>
        <a:srgbClr val="B2B2B2"/>
      </a:folHlink>
    </a:clrScheme>
    <a:fontScheme name="Standarddesign">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tandarddesign">
  <a:themeElements>
    <a:clrScheme name="">
      <a:dk1>
        <a:srgbClr val="000000"/>
      </a:dk1>
      <a:lt1>
        <a:srgbClr val="FFFFFF"/>
      </a:lt1>
      <a:dk2>
        <a:srgbClr val="000099"/>
      </a:dk2>
      <a:lt2>
        <a:srgbClr val="FFFF00"/>
      </a:lt2>
      <a:accent1>
        <a:srgbClr val="FF9900"/>
      </a:accent1>
      <a:accent2>
        <a:srgbClr val="00FFFF"/>
      </a:accent2>
      <a:accent3>
        <a:srgbClr val="AAAACA"/>
      </a:accent3>
      <a:accent4>
        <a:srgbClr val="DADADA"/>
      </a:accent4>
      <a:accent5>
        <a:srgbClr val="FFCAAA"/>
      </a:accent5>
      <a:accent6>
        <a:srgbClr val="00E7E7"/>
      </a:accent6>
      <a:hlink>
        <a:srgbClr val="FF0000"/>
      </a:hlink>
      <a:folHlink>
        <a:srgbClr val="969696"/>
      </a:folHlink>
    </a:clrScheme>
    <a:fontScheme name="Standarddesign">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9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9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1372</Words>
  <Application>Microsoft Office PowerPoint</Application>
  <PresentationFormat>Bildschirmpräsentation (4:3)</PresentationFormat>
  <Paragraphs>248</Paragraphs>
  <Slides>31</Slides>
  <Notes>20</Notes>
  <HiddenSlides>0</HiddenSlides>
  <MMClips>9</MMClips>
  <ScaleCrop>false</ScaleCrop>
  <HeadingPairs>
    <vt:vector size="6" baseType="variant">
      <vt:variant>
        <vt:lpstr>Verwendete Schriftarten</vt:lpstr>
      </vt:variant>
      <vt:variant>
        <vt:i4>5</vt:i4>
      </vt:variant>
      <vt:variant>
        <vt:lpstr>Design</vt:lpstr>
      </vt:variant>
      <vt:variant>
        <vt:i4>5</vt:i4>
      </vt:variant>
      <vt:variant>
        <vt:lpstr>Folientitel</vt:lpstr>
      </vt:variant>
      <vt:variant>
        <vt:i4>31</vt:i4>
      </vt:variant>
    </vt:vector>
  </HeadingPairs>
  <TitlesOfParts>
    <vt:vector size="41" baseType="lpstr">
      <vt:lpstr>Arial</vt:lpstr>
      <vt:lpstr>Calibri</vt:lpstr>
      <vt:lpstr>ＭＳ Ｐゴシック</vt:lpstr>
      <vt:lpstr>Arial Unicode MS</vt:lpstr>
      <vt:lpstr>Times New Roman</vt:lpstr>
      <vt:lpstr>Standarddesign</vt:lpstr>
      <vt:lpstr>1_Standarddesign</vt:lpstr>
      <vt:lpstr>1_Larissa</vt:lpstr>
      <vt:lpstr>2_Larissa</vt:lpstr>
      <vt:lpstr>4_Larissa</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CMR Compatible EP Devices</vt:lpstr>
      <vt:lpstr>Imricor catheter design ("Microcoils")</vt:lpstr>
      <vt:lpstr>PowerPoint-Präsentation</vt:lpstr>
      <vt:lpstr>PowerPoint-Präsentation</vt:lpstr>
      <vt:lpstr>PowerPoint-Präsentation</vt:lpstr>
      <vt:lpstr>Passive Tracking - Interactive RealTime CMR</vt:lpstr>
      <vt:lpstr>Passive Tracking RA &amp; transseptal LA</vt:lpstr>
      <vt:lpstr>Passive und active tracking in RV</vt:lpstr>
      <vt:lpstr>PowerPoint-Präsentation</vt:lpstr>
      <vt:lpstr>CMR procedures can be very satisfying…</vt:lpstr>
      <vt:lpstr>PowerPoint-Präsentation</vt:lpstr>
      <vt:lpstr>PowerPoint-Präsentation</vt:lpstr>
    </vt:vector>
  </TitlesOfParts>
  <Company>Herzzentrum Leipzig GmbH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Anamnese</dc:title>
  <dc:creator>EDV</dc:creator>
  <cp:lastModifiedBy>Sommer Philipp</cp:lastModifiedBy>
  <cp:revision>611</cp:revision>
  <cp:lastPrinted>2001-04-19T08:37:49Z</cp:lastPrinted>
  <dcterms:created xsi:type="dcterms:W3CDTF">1999-08-04T09:09:24Z</dcterms:created>
  <dcterms:modified xsi:type="dcterms:W3CDTF">2016-01-28T01:26:45Z</dcterms:modified>
</cp:coreProperties>
</file>