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266" r:id="rId4"/>
    <p:sldId id="280" r:id="rId5"/>
    <p:sldId id="279" r:id="rId6"/>
    <p:sldId id="267" r:id="rId7"/>
    <p:sldId id="277" r:id="rId8"/>
    <p:sldId id="275" r:id="rId9"/>
    <p:sldId id="281" r:id="rId10"/>
    <p:sldId id="282" r:id="rId11"/>
    <p:sldId id="270" r:id="rId12"/>
    <p:sldId id="271" r:id="rId13"/>
    <p:sldId id="272" r:id="rId14"/>
    <p:sldId id="273" r:id="rId15"/>
    <p:sldId id="265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7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F9E31-BE0B-0647-A78C-0B3357EED068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DAC6D-615C-3E41-97FA-34CB2C12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4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7CB4D-65E0-432A-83BA-E7FFC6E7A0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6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94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NIH logo small (transparent)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6268528"/>
            <a:ext cx="2002536" cy="50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341" y="6380325"/>
            <a:ext cx="2373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toby.rogers@nih.gov –</a:t>
            </a:r>
            <a:r>
              <a:rPr lang="en-US" sz="1100" baseline="0" dirty="0" smtClean="0"/>
              <a:t> SCMR 2016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312891" y="6380325"/>
            <a:ext cx="2373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587ABA7-2644-054F-BC56-FB93E5A95781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1947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319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Transcatheter myocardial needle chemoablation during</a:t>
            </a:r>
            <a:br>
              <a:rPr lang="en-US" sz="3600" b="1" dirty="0"/>
            </a:br>
            <a:r>
              <a:rPr lang="en-US" sz="3600" b="1" dirty="0"/>
              <a:t>real-time MRI: a new approach to ablation therapy for rhythm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556" y="3597945"/>
            <a:ext cx="8029222" cy="1820721"/>
          </a:xfrm>
        </p:spPr>
        <p:txBody>
          <a:bodyPr>
            <a:noAutofit/>
          </a:bodyPr>
          <a:lstStyle/>
          <a:p>
            <a:r>
              <a:rPr lang="en-US" sz="1800" u="sng" dirty="0" smtClean="0">
                <a:solidFill>
                  <a:schemeClr val="tx1"/>
                </a:solidFill>
              </a:rPr>
              <a:t>Toby Rogers</a:t>
            </a:r>
            <a:r>
              <a:rPr lang="en-US" sz="1800" baseline="300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Srijoy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Mahapatra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Steven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Kim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Michael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Eckhaus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3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William H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Schenke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Jonathan R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Mazal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Adrienne E Campbell-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Washburn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Merdim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Sonmez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Anthony Z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Faranesh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Kanishka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Ratnayaka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Robert J </a:t>
            </a: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Lederman</a:t>
            </a:r>
            <a:r>
              <a:rPr lang="en-US" sz="1800" baseline="30000" dirty="0" smtClean="0">
                <a:solidFill>
                  <a:schemeClr val="tx1">
                    <a:lumMod val="65000"/>
                  </a:schemeClr>
                </a:solidFill>
              </a:rPr>
              <a:t>1</a:t>
            </a:r>
            <a:endParaRPr lang="en-US" sz="1800" baseline="30000" dirty="0">
              <a:solidFill>
                <a:schemeClr val="tx1">
                  <a:lumMod val="65000"/>
                </a:schemeClr>
              </a:solidFill>
            </a:endParaRPr>
          </a:p>
          <a:p>
            <a:endParaRPr lang="en-US" sz="18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400" baseline="30000" dirty="0">
                <a:solidFill>
                  <a:srgbClr val="A6A6A6"/>
                </a:solidFill>
              </a:rPr>
              <a:t>1</a:t>
            </a:r>
            <a:r>
              <a:rPr lang="en-US" sz="1400" dirty="0">
                <a:solidFill>
                  <a:srgbClr val="A6A6A6"/>
                </a:solidFill>
              </a:rPr>
              <a:t>National Heart, Lung and Blood Institute, National Institutes of Health, Bethesda, MD, United </a:t>
            </a:r>
            <a:r>
              <a:rPr lang="en-US" sz="1400" dirty="0" smtClean="0">
                <a:solidFill>
                  <a:srgbClr val="A6A6A6"/>
                </a:solidFill>
              </a:rPr>
              <a:t>States;</a:t>
            </a:r>
            <a:br>
              <a:rPr lang="en-US" sz="1400" dirty="0" smtClean="0">
                <a:solidFill>
                  <a:srgbClr val="A6A6A6"/>
                </a:solidFill>
              </a:rPr>
            </a:br>
            <a:r>
              <a:rPr lang="en-US" sz="1400" baseline="30000" dirty="0" smtClean="0">
                <a:solidFill>
                  <a:srgbClr val="A6A6A6"/>
                </a:solidFill>
              </a:rPr>
              <a:t>2</a:t>
            </a:r>
            <a:r>
              <a:rPr lang="en-US" sz="1400" dirty="0" smtClean="0">
                <a:solidFill>
                  <a:srgbClr val="A6A6A6"/>
                </a:solidFill>
              </a:rPr>
              <a:t>St </a:t>
            </a:r>
            <a:r>
              <a:rPr lang="en-US" sz="1400" dirty="0">
                <a:solidFill>
                  <a:srgbClr val="A6A6A6"/>
                </a:solidFill>
              </a:rPr>
              <a:t>Jude Medical, St Paul, MN; </a:t>
            </a:r>
            <a:r>
              <a:rPr lang="en-US" sz="1400" baseline="30000" dirty="0" smtClean="0">
                <a:solidFill>
                  <a:srgbClr val="A6A6A6"/>
                </a:solidFill>
              </a:rPr>
              <a:t>3</a:t>
            </a:r>
            <a:r>
              <a:rPr lang="en-US" sz="1400" dirty="0" smtClean="0">
                <a:solidFill>
                  <a:srgbClr val="A6A6A6"/>
                </a:solidFill>
              </a:rPr>
              <a:t>Division </a:t>
            </a:r>
            <a:r>
              <a:rPr lang="en-US" sz="1400" dirty="0">
                <a:solidFill>
                  <a:srgbClr val="A6A6A6"/>
                </a:solidFill>
              </a:rPr>
              <a:t>of Veterinary Resources</a:t>
            </a:r>
            <a:r>
              <a:rPr lang="en-US" sz="1400" dirty="0" smtClean="0">
                <a:solidFill>
                  <a:srgbClr val="A6A6A6"/>
                </a:solidFill>
              </a:rPr>
              <a:t>, National </a:t>
            </a:r>
            <a:r>
              <a:rPr lang="en-US" sz="1400" dirty="0">
                <a:solidFill>
                  <a:srgbClr val="A6A6A6"/>
                </a:solidFill>
              </a:rPr>
              <a:t>Institutes of Health, Bethesda, </a:t>
            </a:r>
            <a:r>
              <a:rPr lang="en-US" sz="1400" dirty="0" smtClean="0">
                <a:solidFill>
                  <a:srgbClr val="A6A6A6"/>
                </a:solidFill>
              </a:rPr>
              <a:t>MD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7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Isthmus chemoablation</a:t>
            </a:r>
            <a:endParaRPr lang="en-US" dirty="0"/>
          </a:p>
        </p:txBody>
      </p:sp>
      <p:pic>
        <p:nvPicPr>
          <p:cNvPr id="8" name="Content Placeholder 7" descr="Fig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309" y="1980222"/>
            <a:ext cx="3649133" cy="4089496"/>
          </a:xfrm>
        </p:spPr>
      </p:pic>
      <p:pic>
        <p:nvPicPr>
          <p:cNvPr id="9" name="Content Placeholder 8" descr="chronic wide field slide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"/>
          <a:stretch/>
        </p:blipFill>
        <p:spPr>
          <a:xfrm>
            <a:off x="4978979" y="1980222"/>
            <a:ext cx="3072820" cy="4089497"/>
          </a:xfrm>
        </p:spPr>
      </p:pic>
      <p:sp>
        <p:nvSpPr>
          <p:cNvPr id="10" name="TextBox 9"/>
          <p:cNvSpPr txBox="1"/>
          <p:nvPr/>
        </p:nvSpPr>
        <p:spPr>
          <a:xfrm>
            <a:off x="979309" y="1524000"/>
            <a:ext cx="3649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6A6A6"/>
                </a:solidFill>
              </a:rPr>
              <a:t>Ex-vivo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8980" y="1524000"/>
            <a:ext cx="307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6A6A6"/>
                </a:solidFill>
              </a:rPr>
              <a:t>Masson trichrome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20993557">
            <a:off x="6803944" y="4213124"/>
            <a:ext cx="615662" cy="241420"/>
          </a:xfrm>
          <a:prstGeom prst="rightArrow">
            <a:avLst>
              <a:gd name="adj1" fmla="val 50000"/>
              <a:gd name="adj2" fmla="val 12405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315024" y="5083873"/>
            <a:ext cx="615662" cy="241420"/>
          </a:xfrm>
          <a:prstGeom prst="rightArrow">
            <a:avLst>
              <a:gd name="adj1" fmla="val 50000"/>
              <a:gd name="adj2" fmla="val 124050"/>
            </a:avLst>
          </a:prstGeom>
          <a:solidFill>
            <a:srgbClr val="00FF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9073259">
            <a:off x="6162623" y="3171504"/>
            <a:ext cx="615662" cy="241420"/>
          </a:xfrm>
          <a:prstGeom prst="rightArrow">
            <a:avLst>
              <a:gd name="adj1" fmla="val 50000"/>
              <a:gd name="adj2" fmla="val 124050"/>
            </a:avLst>
          </a:prstGeom>
          <a:solidFill>
            <a:srgbClr val="00FF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69484" y="5515904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2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Isthmus chemoablation</a:t>
            </a:r>
            <a:endParaRPr lang="en-US" dirty="0"/>
          </a:p>
        </p:txBody>
      </p:sp>
      <p:pic>
        <p:nvPicPr>
          <p:cNvPr id="6" name="Content Placeholder 5" descr="Figure 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872838"/>
            <a:ext cx="8229600" cy="3834295"/>
          </a:xfrm>
        </p:spPr>
      </p:pic>
      <p:sp>
        <p:nvSpPr>
          <p:cNvPr id="4" name="Rectangle 3"/>
          <p:cNvSpPr/>
          <p:nvPr/>
        </p:nvSpPr>
        <p:spPr>
          <a:xfrm>
            <a:off x="1565160" y="1872838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21546" y="1872838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20603" y="1872838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3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Isthmus chemoablation</a:t>
            </a:r>
            <a:endParaRPr lang="en-US" dirty="0"/>
          </a:p>
        </p:txBody>
      </p:sp>
      <p:pic>
        <p:nvPicPr>
          <p:cNvPr id="6" name="Content Placeholder 5" descr="Figure 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645" y="1825975"/>
            <a:ext cx="7284155" cy="3765394"/>
          </a:xfrm>
        </p:spPr>
      </p:pic>
      <p:pic>
        <p:nvPicPr>
          <p:cNvPr id="4" name="Picture 3" descr="Figure 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57199" y="1825974"/>
            <a:ext cx="1072445" cy="3765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5160" y="1872838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0229" y="1838803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30799" y="1872838"/>
            <a:ext cx="458958" cy="461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9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Epicardial voltage mapping (baseline)</a:t>
            </a:r>
            <a:endParaRPr lang="en-US" dirty="0"/>
          </a:p>
        </p:txBody>
      </p:sp>
      <p:pic>
        <p:nvPicPr>
          <p:cNvPr id="4" name="Content Placeholder 3" descr="Figure 6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15" y="1551444"/>
            <a:ext cx="7405264" cy="4510878"/>
          </a:xfrm>
        </p:spPr>
      </p:pic>
      <p:sp>
        <p:nvSpPr>
          <p:cNvPr id="5" name="Rectangle 4"/>
          <p:cNvSpPr/>
          <p:nvPr/>
        </p:nvSpPr>
        <p:spPr>
          <a:xfrm>
            <a:off x="4529667" y="1575988"/>
            <a:ext cx="3005666" cy="275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3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Epicardial voltage mapping</a:t>
            </a:r>
            <a:br>
              <a:rPr lang="en-US" dirty="0" smtClean="0"/>
            </a:br>
            <a:r>
              <a:rPr lang="en-US" dirty="0" smtClean="0"/>
              <a:t>(post chemoablation)</a:t>
            </a:r>
            <a:endParaRPr lang="en-US" dirty="0"/>
          </a:p>
        </p:txBody>
      </p:sp>
      <p:pic>
        <p:nvPicPr>
          <p:cNvPr id="4" name="Content Placeholder 3" descr="Figure 6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12" y="1600813"/>
            <a:ext cx="7445022" cy="4424630"/>
          </a:xfrm>
        </p:spPr>
      </p:pic>
      <p:sp>
        <p:nvSpPr>
          <p:cNvPr id="3" name="Rectangle 2"/>
          <p:cNvSpPr/>
          <p:nvPr/>
        </p:nvSpPr>
        <p:spPr>
          <a:xfrm>
            <a:off x="4529667" y="1614924"/>
            <a:ext cx="3005666" cy="275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9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Real-time MRI guided myocardial chemoablation:</a:t>
            </a:r>
          </a:p>
          <a:p>
            <a:pPr lvl="1"/>
            <a:r>
              <a:rPr lang="en-US" dirty="0">
                <a:solidFill>
                  <a:srgbClr val="A6A6A6"/>
                </a:solidFill>
              </a:rPr>
              <a:t>Substrate guided targeted </a:t>
            </a:r>
            <a:r>
              <a:rPr lang="en-US" dirty="0" smtClean="0">
                <a:solidFill>
                  <a:srgbClr val="A6A6A6"/>
                </a:solidFill>
              </a:rPr>
              <a:t>ablation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Instantaneous depiction of ablation lesions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Irreversible necrosis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Transmural ablation lesions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Anatomical lesion corresponds with functional ablation in an animal model</a:t>
            </a:r>
          </a:p>
        </p:txBody>
      </p:sp>
    </p:spTree>
    <p:extLst>
      <p:ext uri="{BB962C8B-B14F-4D97-AF65-F5344CB8AC3E}">
        <p14:creationId xmlns:p14="http://schemas.microsoft.com/office/powerpoint/2010/main" val="398984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2756" y="1600201"/>
            <a:ext cx="4038600" cy="3127022"/>
          </a:xfrm>
        </p:spPr>
        <p:txBody>
          <a:bodyPr numCol="1">
            <a:noAutofit/>
          </a:bodyPr>
          <a:lstStyle/>
          <a:p>
            <a:r>
              <a:rPr lang="en-US" sz="2000" dirty="0">
                <a:solidFill>
                  <a:srgbClr val="A6A6A6"/>
                </a:solidFill>
              </a:rPr>
              <a:t>Robert Lederman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Kanishka Ratnayaka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Anthony Faranesh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William </a:t>
            </a:r>
            <a:r>
              <a:rPr lang="en-US" sz="2000" dirty="0">
                <a:solidFill>
                  <a:srgbClr val="A6A6A6"/>
                </a:solidFill>
              </a:rPr>
              <a:t>Schenke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Jonathan </a:t>
            </a:r>
            <a:r>
              <a:rPr lang="en-US" sz="2000" dirty="0">
                <a:solidFill>
                  <a:srgbClr val="A6A6A6"/>
                </a:solidFill>
              </a:rPr>
              <a:t>Mazal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Jaffar Khan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Elena </a:t>
            </a:r>
            <a:r>
              <a:rPr lang="en-US" sz="2000" dirty="0" smtClean="0">
                <a:solidFill>
                  <a:srgbClr val="A6A6A6"/>
                </a:solidFill>
              </a:rPr>
              <a:t>Grant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Adrienne Campbell-Washburn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2534" y="1600200"/>
            <a:ext cx="4038600" cy="3127023"/>
          </a:xfrm>
        </p:spPr>
        <p:txBody>
          <a:bodyPr>
            <a:normAutofit/>
          </a:bodyPr>
          <a:lstStyle/>
          <a:p>
            <a:r>
              <a:rPr lang="en-US" sz="2000" smtClean="0">
                <a:solidFill>
                  <a:srgbClr val="A6A6A6"/>
                </a:solidFill>
              </a:rPr>
              <a:t>Peter Kellman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Laurie </a:t>
            </a:r>
            <a:r>
              <a:rPr lang="en-US" sz="2000" dirty="0">
                <a:solidFill>
                  <a:srgbClr val="A6A6A6"/>
                </a:solidFill>
              </a:rPr>
              <a:t>Grant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Annette Stine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Merdim </a:t>
            </a:r>
            <a:r>
              <a:rPr lang="en-US" sz="2000" dirty="0">
                <a:solidFill>
                  <a:srgbClr val="A6A6A6"/>
                </a:solidFill>
              </a:rPr>
              <a:t>Sonmez</a:t>
            </a:r>
          </a:p>
          <a:p>
            <a:r>
              <a:rPr lang="en-US" sz="2000" dirty="0">
                <a:solidFill>
                  <a:srgbClr val="A6A6A6"/>
                </a:solidFill>
              </a:rPr>
              <a:t>Ozgur Kocaturk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Michael Hansen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Marcus </a:t>
            </a:r>
            <a:r>
              <a:rPr lang="en-US" sz="2000" dirty="0">
                <a:solidFill>
                  <a:srgbClr val="A6A6A6"/>
                </a:solidFill>
              </a:rPr>
              <a:t>Chen</a:t>
            </a:r>
          </a:p>
          <a:p>
            <a:r>
              <a:rPr lang="en-US" sz="2000" dirty="0" err="1" smtClean="0">
                <a:solidFill>
                  <a:srgbClr val="A6A6A6"/>
                </a:solidFill>
              </a:rPr>
              <a:t>Burcu</a:t>
            </a:r>
            <a:r>
              <a:rPr lang="en-US" sz="2000" dirty="0" smtClean="0">
                <a:solidFill>
                  <a:srgbClr val="A6A6A6"/>
                </a:solidFill>
              </a:rPr>
              <a:t> Basar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756" y="5263442"/>
            <a:ext cx="357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St Jude Medical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Srijoy Mahapatra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756" y="1213555"/>
            <a:ext cx="67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NHLBI, National Institutes of Health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2756" y="4893731"/>
            <a:ext cx="67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2534" y="5263442"/>
            <a:ext cx="3578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A6A6A6"/>
                </a:solidFill>
              </a:rPr>
              <a:t>Steven Kim</a:t>
            </a:r>
            <a:endParaRPr lang="en-US" sz="20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5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Srijoy Mahapatra and Steven Kim are employees </a:t>
            </a:r>
            <a:r>
              <a:rPr lang="en-US" sz="2800" dirty="0">
                <a:solidFill>
                  <a:srgbClr val="A6A6A6"/>
                </a:solidFill>
              </a:rPr>
              <a:t>of </a:t>
            </a:r>
            <a:r>
              <a:rPr lang="en-US" sz="2800" dirty="0" smtClean="0">
                <a:solidFill>
                  <a:srgbClr val="A6A6A6"/>
                </a:solidFill>
              </a:rPr>
              <a:t>St Jude Medical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All other authors report no disclosures.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620432" y="1135418"/>
            <a:ext cx="4326467" cy="160469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Transmurality of ablation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Inability to visualize lesions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Edematous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penumbra</a:t>
            </a:r>
            <a:endParaRPr lang="en-US" sz="2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-21693"/>
            <a:ext cx="8229600" cy="1143000"/>
          </a:xfrm>
        </p:spPr>
        <p:txBody>
          <a:bodyPr/>
          <a:lstStyle/>
          <a:p>
            <a:r>
              <a:rPr lang="en-US" dirty="0" smtClean="0"/>
              <a:t>Limitations of RF ablation</a:t>
            </a:r>
            <a:endParaRPr lang="en-US" dirty="0"/>
          </a:p>
        </p:txBody>
      </p:sp>
      <p:sp>
        <p:nvSpPr>
          <p:cNvPr id="20" name="Text Placeholder 9"/>
          <p:cNvSpPr txBox="1">
            <a:spLocks/>
          </p:cNvSpPr>
          <p:nvPr/>
        </p:nvSpPr>
        <p:spPr>
          <a:xfrm>
            <a:off x="1783645" y="2740108"/>
            <a:ext cx="2760133" cy="337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A6A6A6"/>
                </a:solidFill>
              </a:rPr>
              <a:t>Late gadolinium enhancement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21" name="Content Placeholder 7" descr="Screen Shot 2016-01-26 at 12.53.10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3645" y="3079936"/>
            <a:ext cx="2760133" cy="2699399"/>
          </a:xfrm>
          <a:prstGeom prst="rect">
            <a:avLst/>
          </a:prstGeom>
        </p:spPr>
      </p:pic>
      <p:sp>
        <p:nvSpPr>
          <p:cNvPr id="22" name="Text Placeholder 10"/>
          <p:cNvSpPr txBox="1">
            <a:spLocks/>
          </p:cNvSpPr>
          <p:nvPr/>
        </p:nvSpPr>
        <p:spPr>
          <a:xfrm>
            <a:off x="4783666" y="2760270"/>
            <a:ext cx="2763308" cy="319881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A6A6A6"/>
                </a:solidFill>
              </a:rPr>
              <a:t>Pre-contrast T2w</a:t>
            </a:r>
            <a:endParaRPr lang="en-US" sz="1600" dirty="0">
              <a:solidFill>
                <a:srgbClr val="A6A6A6"/>
              </a:solidFill>
            </a:endParaRPr>
          </a:p>
        </p:txBody>
      </p:sp>
      <p:pic>
        <p:nvPicPr>
          <p:cNvPr id="23" name="Content Placeholder 8" descr="Screen Shot 2016-01-26 at 12.52.3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3666" y="3077892"/>
            <a:ext cx="2763308" cy="27014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25999" y="5751113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A6A6A6"/>
                </a:solidFill>
              </a:rPr>
              <a:t>Kholmovski</a:t>
            </a:r>
            <a:r>
              <a:rPr lang="en-US" sz="1600" i="1" dirty="0">
                <a:solidFill>
                  <a:srgbClr val="A6A6A6"/>
                </a:solidFill>
              </a:rPr>
              <a:t>,</a:t>
            </a:r>
            <a:r>
              <a:rPr lang="en-US" sz="1600" i="1" dirty="0" smtClean="0">
                <a:solidFill>
                  <a:srgbClr val="A6A6A6"/>
                </a:solidFill>
              </a:rPr>
              <a:t> </a:t>
            </a:r>
            <a:r>
              <a:rPr lang="en-US" sz="1600" i="1" dirty="0">
                <a:solidFill>
                  <a:srgbClr val="A6A6A6"/>
                </a:solidFill>
              </a:rPr>
              <a:t>ISMRM 2015 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7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Real-time MRI guided chemoablation</a:t>
            </a:r>
            <a:endParaRPr lang="en-US" dirty="0"/>
          </a:p>
        </p:txBody>
      </p:sp>
      <p:pic>
        <p:nvPicPr>
          <p:cNvPr id="9" name="Chemoablation 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115" b="11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66415"/>
              </p:ext>
            </p:extLst>
          </p:nvPr>
        </p:nvGraphicFramePr>
        <p:xfrm>
          <a:off x="2148682" y="1120686"/>
          <a:ext cx="3162950" cy="242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r:id="rId4" imgW="2645640" imgH="1758600" progId="">
                  <p:embed/>
                </p:oleObj>
              </mc:Choice>
              <mc:Fallback>
                <p:oleObj r:id="rId4" imgW="2645640" imgH="1758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8682" y="1120686"/>
                        <a:ext cx="3162950" cy="242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119587"/>
              </p:ext>
            </p:extLst>
          </p:nvPr>
        </p:nvGraphicFramePr>
        <p:xfrm>
          <a:off x="2148683" y="3594605"/>
          <a:ext cx="3162949" cy="2470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6" imgW="2642400" imgH="1764720" progId="">
                  <p:embed/>
                </p:oleObj>
              </mc:Choice>
              <mc:Fallback>
                <p:oleObj r:id="rId6" imgW="2642400" imgH="176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48683" y="3594605"/>
                        <a:ext cx="3162949" cy="2470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391621"/>
              </p:ext>
            </p:extLst>
          </p:nvPr>
        </p:nvGraphicFramePr>
        <p:xfrm>
          <a:off x="5484312" y="3594606"/>
          <a:ext cx="3014369" cy="2470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r:id="rId8" imgW="2776680" imgH="1764720" progId="">
                  <p:embed/>
                </p:oleObj>
              </mc:Choice>
              <mc:Fallback>
                <p:oleObj r:id="rId8" imgW="2776680" imgH="176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4312" y="3594606"/>
                        <a:ext cx="3014369" cy="2470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 16"/>
          <p:cNvSpPr/>
          <p:nvPr/>
        </p:nvSpPr>
        <p:spPr>
          <a:xfrm>
            <a:off x="5477239" y="3758835"/>
            <a:ext cx="3021442" cy="2310675"/>
          </a:xfrm>
          <a:custGeom>
            <a:avLst/>
            <a:gdLst>
              <a:gd name="connsiteX0" fmla="*/ 1258457 w 2782457"/>
              <a:gd name="connsiteY0" fmla="*/ 69874 h 1651024"/>
              <a:gd name="connsiteX1" fmla="*/ 1277507 w 2782457"/>
              <a:gd name="connsiteY1" fmla="*/ 152424 h 1651024"/>
              <a:gd name="connsiteX2" fmla="*/ 1283857 w 2782457"/>
              <a:gd name="connsiteY2" fmla="*/ 171474 h 1651024"/>
              <a:gd name="connsiteX3" fmla="*/ 1321957 w 2782457"/>
              <a:gd name="connsiteY3" fmla="*/ 196874 h 1651024"/>
              <a:gd name="connsiteX4" fmla="*/ 1372757 w 2782457"/>
              <a:gd name="connsiteY4" fmla="*/ 209574 h 1651024"/>
              <a:gd name="connsiteX5" fmla="*/ 1442607 w 2782457"/>
              <a:gd name="connsiteY5" fmla="*/ 228624 h 1651024"/>
              <a:gd name="connsiteX6" fmla="*/ 1480707 w 2782457"/>
              <a:gd name="connsiteY6" fmla="*/ 234974 h 1651024"/>
              <a:gd name="connsiteX7" fmla="*/ 1531507 w 2782457"/>
              <a:gd name="connsiteY7" fmla="*/ 241324 h 1651024"/>
              <a:gd name="connsiteX8" fmla="*/ 1556907 w 2782457"/>
              <a:gd name="connsiteY8" fmla="*/ 247674 h 1651024"/>
              <a:gd name="connsiteX9" fmla="*/ 1601357 w 2782457"/>
              <a:gd name="connsiteY9" fmla="*/ 254024 h 1651024"/>
              <a:gd name="connsiteX10" fmla="*/ 1658507 w 2782457"/>
              <a:gd name="connsiteY10" fmla="*/ 273074 h 1651024"/>
              <a:gd name="connsiteX11" fmla="*/ 1677557 w 2782457"/>
              <a:gd name="connsiteY11" fmla="*/ 279424 h 1651024"/>
              <a:gd name="connsiteX12" fmla="*/ 1696607 w 2782457"/>
              <a:gd name="connsiteY12" fmla="*/ 285774 h 1651024"/>
              <a:gd name="connsiteX13" fmla="*/ 1722007 w 2782457"/>
              <a:gd name="connsiteY13" fmla="*/ 292124 h 1651024"/>
              <a:gd name="connsiteX14" fmla="*/ 1753757 w 2782457"/>
              <a:gd name="connsiteY14" fmla="*/ 298474 h 1651024"/>
              <a:gd name="connsiteX15" fmla="*/ 1791857 w 2782457"/>
              <a:gd name="connsiteY15" fmla="*/ 311174 h 1651024"/>
              <a:gd name="connsiteX16" fmla="*/ 1823607 w 2782457"/>
              <a:gd name="connsiteY16" fmla="*/ 317524 h 1651024"/>
              <a:gd name="connsiteX17" fmla="*/ 1868057 w 2782457"/>
              <a:gd name="connsiteY17" fmla="*/ 330224 h 1651024"/>
              <a:gd name="connsiteX18" fmla="*/ 1976007 w 2782457"/>
              <a:gd name="connsiteY18" fmla="*/ 342924 h 1651024"/>
              <a:gd name="connsiteX19" fmla="*/ 2014107 w 2782457"/>
              <a:gd name="connsiteY19" fmla="*/ 355624 h 1651024"/>
              <a:gd name="connsiteX20" fmla="*/ 2045857 w 2782457"/>
              <a:gd name="connsiteY20" fmla="*/ 412774 h 1651024"/>
              <a:gd name="connsiteX21" fmla="*/ 2064907 w 2782457"/>
              <a:gd name="connsiteY21" fmla="*/ 431824 h 1651024"/>
              <a:gd name="connsiteX22" fmla="*/ 2077607 w 2782457"/>
              <a:gd name="connsiteY22" fmla="*/ 450874 h 1651024"/>
              <a:gd name="connsiteX23" fmla="*/ 2115707 w 2782457"/>
              <a:gd name="connsiteY23" fmla="*/ 469924 h 1651024"/>
              <a:gd name="connsiteX24" fmla="*/ 2172857 w 2782457"/>
              <a:gd name="connsiteY24" fmla="*/ 495324 h 1651024"/>
              <a:gd name="connsiteX25" fmla="*/ 2191907 w 2782457"/>
              <a:gd name="connsiteY25" fmla="*/ 501674 h 1651024"/>
              <a:gd name="connsiteX26" fmla="*/ 2210957 w 2782457"/>
              <a:gd name="connsiteY26" fmla="*/ 508024 h 1651024"/>
              <a:gd name="connsiteX27" fmla="*/ 2312557 w 2782457"/>
              <a:gd name="connsiteY27" fmla="*/ 520724 h 1651024"/>
              <a:gd name="connsiteX28" fmla="*/ 2350657 w 2782457"/>
              <a:gd name="connsiteY28" fmla="*/ 533424 h 1651024"/>
              <a:gd name="connsiteX29" fmla="*/ 2369707 w 2782457"/>
              <a:gd name="connsiteY29" fmla="*/ 539774 h 1651024"/>
              <a:gd name="connsiteX30" fmla="*/ 2407807 w 2782457"/>
              <a:gd name="connsiteY30" fmla="*/ 565174 h 1651024"/>
              <a:gd name="connsiteX31" fmla="*/ 2426857 w 2782457"/>
              <a:gd name="connsiteY31" fmla="*/ 571524 h 1651024"/>
              <a:gd name="connsiteX32" fmla="*/ 2509407 w 2782457"/>
              <a:gd name="connsiteY32" fmla="*/ 590574 h 1651024"/>
              <a:gd name="connsiteX33" fmla="*/ 2585607 w 2782457"/>
              <a:gd name="connsiteY33" fmla="*/ 615974 h 1651024"/>
              <a:gd name="connsiteX34" fmla="*/ 2604657 w 2782457"/>
              <a:gd name="connsiteY34" fmla="*/ 622324 h 1651024"/>
              <a:gd name="connsiteX35" fmla="*/ 2623707 w 2782457"/>
              <a:gd name="connsiteY35" fmla="*/ 628674 h 1651024"/>
              <a:gd name="connsiteX36" fmla="*/ 2642757 w 2782457"/>
              <a:gd name="connsiteY36" fmla="*/ 641374 h 1651024"/>
              <a:gd name="connsiteX37" fmla="*/ 2661807 w 2782457"/>
              <a:gd name="connsiteY37" fmla="*/ 647724 h 1651024"/>
              <a:gd name="connsiteX38" fmla="*/ 2699907 w 2782457"/>
              <a:gd name="connsiteY38" fmla="*/ 673124 h 1651024"/>
              <a:gd name="connsiteX39" fmla="*/ 2718957 w 2782457"/>
              <a:gd name="connsiteY39" fmla="*/ 685824 h 1651024"/>
              <a:gd name="connsiteX40" fmla="*/ 2725307 w 2782457"/>
              <a:gd name="connsiteY40" fmla="*/ 793774 h 1651024"/>
              <a:gd name="connsiteX41" fmla="*/ 2718957 w 2782457"/>
              <a:gd name="connsiteY41" fmla="*/ 819174 h 1651024"/>
              <a:gd name="connsiteX42" fmla="*/ 2706257 w 2782457"/>
              <a:gd name="connsiteY42" fmla="*/ 857274 h 1651024"/>
              <a:gd name="connsiteX43" fmla="*/ 2744357 w 2782457"/>
              <a:gd name="connsiteY43" fmla="*/ 869974 h 1651024"/>
              <a:gd name="connsiteX44" fmla="*/ 2763407 w 2782457"/>
              <a:gd name="connsiteY44" fmla="*/ 876324 h 1651024"/>
              <a:gd name="connsiteX45" fmla="*/ 2769757 w 2782457"/>
              <a:gd name="connsiteY45" fmla="*/ 1035074 h 1651024"/>
              <a:gd name="connsiteX46" fmla="*/ 2782457 w 2782457"/>
              <a:gd name="connsiteY46" fmla="*/ 1085874 h 1651024"/>
              <a:gd name="connsiteX47" fmla="*/ 2776107 w 2782457"/>
              <a:gd name="connsiteY47" fmla="*/ 1460524 h 1651024"/>
              <a:gd name="connsiteX48" fmla="*/ 2769757 w 2782457"/>
              <a:gd name="connsiteY48" fmla="*/ 1479574 h 1651024"/>
              <a:gd name="connsiteX49" fmla="*/ 2750707 w 2782457"/>
              <a:gd name="connsiteY49" fmla="*/ 1543074 h 1651024"/>
              <a:gd name="connsiteX50" fmla="*/ 2744357 w 2782457"/>
              <a:gd name="connsiteY50" fmla="*/ 1562124 h 1651024"/>
              <a:gd name="connsiteX51" fmla="*/ 2712607 w 2782457"/>
              <a:gd name="connsiteY51" fmla="*/ 1600224 h 1651024"/>
              <a:gd name="connsiteX52" fmla="*/ 2642757 w 2782457"/>
              <a:gd name="connsiteY52" fmla="*/ 1587524 h 1651024"/>
              <a:gd name="connsiteX53" fmla="*/ 2604657 w 2782457"/>
              <a:gd name="connsiteY53" fmla="*/ 1562124 h 1651024"/>
              <a:gd name="connsiteX54" fmla="*/ 2579257 w 2782457"/>
              <a:gd name="connsiteY54" fmla="*/ 1549424 h 1651024"/>
              <a:gd name="connsiteX55" fmla="*/ 2566557 w 2782457"/>
              <a:gd name="connsiteY55" fmla="*/ 1530374 h 1651024"/>
              <a:gd name="connsiteX56" fmla="*/ 2547507 w 2782457"/>
              <a:gd name="connsiteY56" fmla="*/ 1524024 h 1651024"/>
              <a:gd name="connsiteX57" fmla="*/ 2528457 w 2782457"/>
              <a:gd name="connsiteY57" fmla="*/ 1511324 h 1651024"/>
              <a:gd name="connsiteX58" fmla="*/ 2464957 w 2782457"/>
              <a:gd name="connsiteY58" fmla="*/ 1492274 h 1651024"/>
              <a:gd name="connsiteX59" fmla="*/ 2407807 w 2782457"/>
              <a:gd name="connsiteY59" fmla="*/ 1498624 h 1651024"/>
              <a:gd name="connsiteX60" fmla="*/ 2388757 w 2782457"/>
              <a:gd name="connsiteY60" fmla="*/ 1511324 h 1651024"/>
              <a:gd name="connsiteX61" fmla="*/ 2369707 w 2782457"/>
              <a:gd name="connsiteY61" fmla="*/ 1517674 h 1651024"/>
              <a:gd name="connsiteX62" fmla="*/ 2331607 w 2782457"/>
              <a:gd name="connsiteY62" fmla="*/ 1536724 h 1651024"/>
              <a:gd name="connsiteX63" fmla="*/ 2274457 w 2782457"/>
              <a:gd name="connsiteY63" fmla="*/ 1492274 h 1651024"/>
              <a:gd name="connsiteX64" fmla="*/ 2217307 w 2782457"/>
              <a:gd name="connsiteY64" fmla="*/ 1460524 h 1651024"/>
              <a:gd name="connsiteX65" fmla="*/ 2001407 w 2782457"/>
              <a:gd name="connsiteY65" fmla="*/ 1466874 h 1651024"/>
              <a:gd name="connsiteX66" fmla="*/ 1963307 w 2782457"/>
              <a:gd name="connsiteY66" fmla="*/ 1492274 h 1651024"/>
              <a:gd name="connsiteX67" fmla="*/ 1906157 w 2782457"/>
              <a:gd name="connsiteY67" fmla="*/ 1517674 h 1651024"/>
              <a:gd name="connsiteX68" fmla="*/ 1880757 w 2782457"/>
              <a:gd name="connsiteY68" fmla="*/ 1524024 h 1651024"/>
              <a:gd name="connsiteX69" fmla="*/ 1715657 w 2782457"/>
              <a:gd name="connsiteY69" fmla="*/ 1536724 h 1651024"/>
              <a:gd name="connsiteX70" fmla="*/ 1633107 w 2782457"/>
              <a:gd name="connsiteY70" fmla="*/ 1549424 h 1651024"/>
              <a:gd name="connsiteX71" fmla="*/ 1607707 w 2782457"/>
              <a:gd name="connsiteY71" fmla="*/ 1555774 h 1651024"/>
              <a:gd name="connsiteX72" fmla="*/ 1569607 w 2782457"/>
              <a:gd name="connsiteY72" fmla="*/ 1549424 h 1651024"/>
              <a:gd name="connsiteX73" fmla="*/ 1531507 w 2782457"/>
              <a:gd name="connsiteY73" fmla="*/ 1536724 h 1651024"/>
              <a:gd name="connsiteX74" fmla="*/ 1493407 w 2782457"/>
              <a:gd name="connsiteY74" fmla="*/ 1504974 h 1651024"/>
              <a:gd name="connsiteX75" fmla="*/ 1391807 w 2782457"/>
              <a:gd name="connsiteY75" fmla="*/ 1485924 h 1651024"/>
              <a:gd name="connsiteX76" fmla="*/ 1353707 w 2782457"/>
              <a:gd name="connsiteY76" fmla="*/ 1473224 h 1651024"/>
              <a:gd name="connsiteX77" fmla="*/ 1334657 w 2782457"/>
              <a:gd name="connsiteY77" fmla="*/ 1466874 h 1651024"/>
              <a:gd name="connsiteX78" fmla="*/ 1277507 w 2782457"/>
              <a:gd name="connsiteY78" fmla="*/ 1441474 h 1651024"/>
              <a:gd name="connsiteX79" fmla="*/ 1087007 w 2782457"/>
              <a:gd name="connsiteY79" fmla="*/ 1435124 h 1651024"/>
              <a:gd name="connsiteX80" fmla="*/ 1029857 w 2782457"/>
              <a:gd name="connsiteY80" fmla="*/ 1416074 h 1651024"/>
              <a:gd name="connsiteX81" fmla="*/ 1010807 w 2782457"/>
              <a:gd name="connsiteY81" fmla="*/ 1409724 h 1651024"/>
              <a:gd name="connsiteX82" fmla="*/ 972707 w 2782457"/>
              <a:gd name="connsiteY82" fmla="*/ 1384324 h 1651024"/>
              <a:gd name="connsiteX83" fmla="*/ 934607 w 2782457"/>
              <a:gd name="connsiteY83" fmla="*/ 1371624 h 1651024"/>
              <a:gd name="connsiteX84" fmla="*/ 909207 w 2782457"/>
              <a:gd name="connsiteY84" fmla="*/ 1358924 h 1651024"/>
              <a:gd name="connsiteX85" fmla="*/ 871107 w 2782457"/>
              <a:gd name="connsiteY85" fmla="*/ 1339874 h 1651024"/>
              <a:gd name="connsiteX86" fmla="*/ 782207 w 2782457"/>
              <a:gd name="connsiteY86" fmla="*/ 1333524 h 1651024"/>
              <a:gd name="connsiteX87" fmla="*/ 712357 w 2782457"/>
              <a:gd name="connsiteY87" fmla="*/ 1339874 h 1651024"/>
              <a:gd name="connsiteX88" fmla="*/ 693307 w 2782457"/>
              <a:gd name="connsiteY88" fmla="*/ 1352574 h 1651024"/>
              <a:gd name="connsiteX89" fmla="*/ 674257 w 2782457"/>
              <a:gd name="connsiteY89" fmla="*/ 1358924 h 1651024"/>
              <a:gd name="connsiteX90" fmla="*/ 661557 w 2782457"/>
              <a:gd name="connsiteY90" fmla="*/ 1377974 h 1651024"/>
              <a:gd name="connsiteX91" fmla="*/ 610757 w 2782457"/>
              <a:gd name="connsiteY91" fmla="*/ 1358924 h 1651024"/>
              <a:gd name="connsiteX92" fmla="*/ 591707 w 2782457"/>
              <a:gd name="connsiteY92" fmla="*/ 1352574 h 1651024"/>
              <a:gd name="connsiteX93" fmla="*/ 559957 w 2782457"/>
              <a:gd name="connsiteY93" fmla="*/ 1320824 h 1651024"/>
              <a:gd name="connsiteX94" fmla="*/ 528207 w 2782457"/>
              <a:gd name="connsiteY94" fmla="*/ 1289074 h 1651024"/>
              <a:gd name="connsiteX95" fmla="*/ 515507 w 2782457"/>
              <a:gd name="connsiteY95" fmla="*/ 1270024 h 1651024"/>
              <a:gd name="connsiteX96" fmla="*/ 502807 w 2782457"/>
              <a:gd name="connsiteY96" fmla="*/ 1168424 h 1651024"/>
              <a:gd name="connsiteX97" fmla="*/ 471057 w 2782457"/>
              <a:gd name="connsiteY97" fmla="*/ 1136674 h 1651024"/>
              <a:gd name="connsiteX98" fmla="*/ 464707 w 2782457"/>
              <a:gd name="connsiteY98" fmla="*/ 1117624 h 1651024"/>
              <a:gd name="connsiteX99" fmla="*/ 426607 w 2782457"/>
              <a:gd name="connsiteY99" fmla="*/ 1092224 h 1651024"/>
              <a:gd name="connsiteX100" fmla="*/ 413907 w 2782457"/>
              <a:gd name="connsiteY100" fmla="*/ 1073174 h 1651024"/>
              <a:gd name="connsiteX101" fmla="*/ 356757 w 2782457"/>
              <a:gd name="connsiteY101" fmla="*/ 1117624 h 1651024"/>
              <a:gd name="connsiteX102" fmla="*/ 337707 w 2782457"/>
              <a:gd name="connsiteY102" fmla="*/ 1155724 h 1651024"/>
              <a:gd name="connsiteX103" fmla="*/ 325007 w 2782457"/>
              <a:gd name="connsiteY103" fmla="*/ 1193824 h 1651024"/>
              <a:gd name="connsiteX104" fmla="*/ 312307 w 2782457"/>
              <a:gd name="connsiteY104" fmla="*/ 1212874 h 1651024"/>
              <a:gd name="connsiteX105" fmla="*/ 299607 w 2782457"/>
              <a:gd name="connsiteY105" fmla="*/ 1257324 h 1651024"/>
              <a:gd name="connsiteX106" fmla="*/ 286907 w 2782457"/>
              <a:gd name="connsiteY106" fmla="*/ 1276374 h 1651024"/>
              <a:gd name="connsiteX107" fmla="*/ 280557 w 2782457"/>
              <a:gd name="connsiteY107" fmla="*/ 1295424 h 1651024"/>
              <a:gd name="connsiteX108" fmla="*/ 267857 w 2782457"/>
              <a:gd name="connsiteY108" fmla="*/ 1320824 h 1651024"/>
              <a:gd name="connsiteX109" fmla="*/ 248807 w 2782457"/>
              <a:gd name="connsiteY109" fmla="*/ 1403374 h 1651024"/>
              <a:gd name="connsiteX110" fmla="*/ 242457 w 2782457"/>
              <a:gd name="connsiteY110" fmla="*/ 1422424 h 1651024"/>
              <a:gd name="connsiteX111" fmla="*/ 236107 w 2782457"/>
              <a:gd name="connsiteY111" fmla="*/ 1441474 h 1651024"/>
              <a:gd name="connsiteX112" fmla="*/ 191657 w 2782457"/>
              <a:gd name="connsiteY112" fmla="*/ 1498624 h 1651024"/>
              <a:gd name="connsiteX113" fmla="*/ 166257 w 2782457"/>
              <a:gd name="connsiteY113" fmla="*/ 1530374 h 1651024"/>
              <a:gd name="connsiteX114" fmla="*/ 159907 w 2782457"/>
              <a:gd name="connsiteY114" fmla="*/ 1549424 h 1651024"/>
              <a:gd name="connsiteX115" fmla="*/ 140857 w 2782457"/>
              <a:gd name="connsiteY115" fmla="*/ 1568474 h 1651024"/>
              <a:gd name="connsiteX116" fmla="*/ 109107 w 2782457"/>
              <a:gd name="connsiteY116" fmla="*/ 1600224 h 1651024"/>
              <a:gd name="connsiteX117" fmla="*/ 96407 w 2782457"/>
              <a:gd name="connsiteY117" fmla="*/ 1619274 h 1651024"/>
              <a:gd name="connsiteX118" fmla="*/ 90057 w 2782457"/>
              <a:gd name="connsiteY118" fmla="*/ 1638324 h 1651024"/>
              <a:gd name="connsiteX119" fmla="*/ 71007 w 2782457"/>
              <a:gd name="connsiteY119" fmla="*/ 1651024 h 1651024"/>
              <a:gd name="connsiteX120" fmla="*/ 13857 w 2782457"/>
              <a:gd name="connsiteY120" fmla="*/ 1644674 h 1651024"/>
              <a:gd name="connsiteX121" fmla="*/ 7507 w 2782457"/>
              <a:gd name="connsiteY121" fmla="*/ 1581174 h 1651024"/>
              <a:gd name="connsiteX122" fmla="*/ 64657 w 2782457"/>
              <a:gd name="connsiteY122" fmla="*/ 1562124 h 1651024"/>
              <a:gd name="connsiteX123" fmla="*/ 83707 w 2782457"/>
              <a:gd name="connsiteY123" fmla="*/ 1555774 h 1651024"/>
              <a:gd name="connsiteX124" fmla="*/ 109107 w 2782457"/>
              <a:gd name="connsiteY124" fmla="*/ 1524024 h 1651024"/>
              <a:gd name="connsiteX125" fmla="*/ 115457 w 2782457"/>
              <a:gd name="connsiteY125" fmla="*/ 1504974 h 1651024"/>
              <a:gd name="connsiteX126" fmla="*/ 140857 w 2782457"/>
              <a:gd name="connsiteY126" fmla="*/ 1466874 h 1651024"/>
              <a:gd name="connsiteX127" fmla="*/ 153557 w 2782457"/>
              <a:gd name="connsiteY127" fmla="*/ 1428774 h 1651024"/>
              <a:gd name="connsiteX128" fmla="*/ 147207 w 2782457"/>
              <a:gd name="connsiteY128" fmla="*/ 1358924 h 1651024"/>
              <a:gd name="connsiteX129" fmla="*/ 128157 w 2782457"/>
              <a:gd name="connsiteY129" fmla="*/ 1320824 h 1651024"/>
              <a:gd name="connsiteX130" fmla="*/ 121807 w 2782457"/>
              <a:gd name="connsiteY130" fmla="*/ 1301774 h 1651024"/>
              <a:gd name="connsiteX131" fmla="*/ 172607 w 2782457"/>
              <a:gd name="connsiteY131" fmla="*/ 1257324 h 1651024"/>
              <a:gd name="connsiteX132" fmla="*/ 191657 w 2782457"/>
              <a:gd name="connsiteY132" fmla="*/ 1238274 h 1651024"/>
              <a:gd name="connsiteX133" fmla="*/ 204357 w 2782457"/>
              <a:gd name="connsiteY133" fmla="*/ 1219224 h 1651024"/>
              <a:gd name="connsiteX134" fmla="*/ 223407 w 2782457"/>
              <a:gd name="connsiteY134" fmla="*/ 1206524 h 1651024"/>
              <a:gd name="connsiteX135" fmla="*/ 229757 w 2782457"/>
              <a:gd name="connsiteY135" fmla="*/ 1187474 h 1651024"/>
              <a:gd name="connsiteX136" fmla="*/ 255157 w 2782457"/>
              <a:gd name="connsiteY136" fmla="*/ 1149374 h 1651024"/>
              <a:gd name="connsiteX137" fmla="*/ 280557 w 2782457"/>
              <a:gd name="connsiteY137" fmla="*/ 1111274 h 1651024"/>
              <a:gd name="connsiteX138" fmla="*/ 293257 w 2782457"/>
              <a:gd name="connsiteY138" fmla="*/ 1092224 h 1651024"/>
              <a:gd name="connsiteX139" fmla="*/ 305957 w 2782457"/>
              <a:gd name="connsiteY139" fmla="*/ 1054124 h 1651024"/>
              <a:gd name="connsiteX140" fmla="*/ 299607 w 2782457"/>
              <a:gd name="connsiteY140" fmla="*/ 1022374 h 1651024"/>
              <a:gd name="connsiteX141" fmla="*/ 280557 w 2782457"/>
              <a:gd name="connsiteY141" fmla="*/ 1016024 h 1651024"/>
              <a:gd name="connsiteX142" fmla="*/ 248807 w 2782457"/>
              <a:gd name="connsiteY142" fmla="*/ 1009674 h 1651024"/>
              <a:gd name="connsiteX143" fmla="*/ 185307 w 2782457"/>
              <a:gd name="connsiteY143" fmla="*/ 990624 h 1651024"/>
              <a:gd name="connsiteX144" fmla="*/ 166257 w 2782457"/>
              <a:gd name="connsiteY144" fmla="*/ 977924 h 1651024"/>
              <a:gd name="connsiteX145" fmla="*/ 51957 w 2782457"/>
              <a:gd name="connsiteY145" fmla="*/ 965224 h 1651024"/>
              <a:gd name="connsiteX146" fmla="*/ 13857 w 2782457"/>
              <a:gd name="connsiteY146" fmla="*/ 946174 h 1651024"/>
              <a:gd name="connsiteX147" fmla="*/ 1157 w 2782457"/>
              <a:gd name="connsiteY147" fmla="*/ 908074 h 1651024"/>
              <a:gd name="connsiteX148" fmla="*/ 7507 w 2782457"/>
              <a:gd name="connsiteY148" fmla="*/ 615974 h 1651024"/>
              <a:gd name="connsiteX149" fmla="*/ 45607 w 2782457"/>
              <a:gd name="connsiteY149" fmla="*/ 590574 h 1651024"/>
              <a:gd name="connsiteX150" fmla="*/ 83707 w 2782457"/>
              <a:gd name="connsiteY150" fmla="*/ 571524 h 1651024"/>
              <a:gd name="connsiteX151" fmla="*/ 121807 w 2782457"/>
              <a:gd name="connsiteY151" fmla="*/ 552474 h 1651024"/>
              <a:gd name="connsiteX152" fmla="*/ 255157 w 2782457"/>
              <a:gd name="connsiteY152" fmla="*/ 558824 h 1651024"/>
              <a:gd name="connsiteX153" fmla="*/ 375807 w 2782457"/>
              <a:gd name="connsiteY153" fmla="*/ 571524 h 1651024"/>
              <a:gd name="connsiteX154" fmla="*/ 401207 w 2782457"/>
              <a:gd name="connsiteY154" fmla="*/ 577874 h 1651024"/>
              <a:gd name="connsiteX155" fmla="*/ 528207 w 2782457"/>
              <a:gd name="connsiteY155" fmla="*/ 571524 h 1651024"/>
              <a:gd name="connsiteX156" fmla="*/ 534557 w 2782457"/>
              <a:gd name="connsiteY156" fmla="*/ 552474 h 1651024"/>
              <a:gd name="connsiteX157" fmla="*/ 540907 w 2782457"/>
              <a:gd name="connsiteY157" fmla="*/ 527074 h 1651024"/>
              <a:gd name="connsiteX158" fmla="*/ 553607 w 2782457"/>
              <a:gd name="connsiteY158" fmla="*/ 488974 h 1651024"/>
              <a:gd name="connsiteX159" fmla="*/ 559957 w 2782457"/>
              <a:gd name="connsiteY159" fmla="*/ 469924 h 1651024"/>
              <a:gd name="connsiteX160" fmla="*/ 579007 w 2782457"/>
              <a:gd name="connsiteY160" fmla="*/ 457224 h 1651024"/>
              <a:gd name="connsiteX161" fmla="*/ 598057 w 2782457"/>
              <a:gd name="connsiteY161" fmla="*/ 438174 h 1651024"/>
              <a:gd name="connsiteX162" fmla="*/ 617107 w 2782457"/>
              <a:gd name="connsiteY162" fmla="*/ 431824 h 1651024"/>
              <a:gd name="connsiteX163" fmla="*/ 636157 w 2782457"/>
              <a:gd name="connsiteY163" fmla="*/ 419124 h 1651024"/>
              <a:gd name="connsiteX164" fmla="*/ 655207 w 2782457"/>
              <a:gd name="connsiteY164" fmla="*/ 412774 h 1651024"/>
              <a:gd name="connsiteX165" fmla="*/ 782207 w 2782457"/>
              <a:gd name="connsiteY165" fmla="*/ 406424 h 1651024"/>
              <a:gd name="connsiteX166" fmla="*/ 845707 w 2782457"/>
              <a:gd name="connsiteY166" fmla="*/ 374674 h 1651024"/>
              <a:gd name="connsiteX167" fmla="*/ 864757 w 2782457"/>
              <a:gd name="connsiteY167" fmla="*/ 368324 h 1651024"/>
              <a:gd name="connsiteX168" fmla="*/ 883807 w 2782457"/>
              <a:gd name="connsiteY168" fmla="*/ 355624 h 1651024"/>
              <a:gd name="connsiteX169" fmla="*/ 896507 w 2782457"/>
              <a:gd name="connsiteY169" fmla="*/ 336574 h 1651024"/>
              <a:gd name="connsiteX170" fmla="*/ 915557 w 2782457"/>
              <a:gd name="connsiteY170" fmla="*/ 330224 h 1651024"/>
              <a:gd name="connsiteX171" fmla="*/ 940957 w 2782457"/>
              <a:gd name="connsiteY171" fmla="*/ 304824 h 1651024"/>
              <a:gd name="connsiteX172" fmla="*/ 947307 w 2782457"/>
              <a:gd name="connsiteY172" fmla="*/ 285774 h 1651024"/>
              <a:gd name="connsiteX173" fmla="*/ 940957 w 2782457"/>
              <a:gd name="connsiteY173" fmla="*/ 254024 h 1651024"/>
              <a:gd name="connsiteX174" fmla="*/ 902857 w 2782457"/>
              <a:gd name="connsiteY174" fmla="*/ 234974 h 1651024"/>
              <a:gd name="connsiteX175" fmla="*/ 909207 w 2782457"/>
              <a:gd name="connsiteY175" fmla="*/ 190524 h 1651024"/>
              <a:gd name="connsiteX176" fmla="*/ 1004457 w 2782457"/>
              <a:gd name="connsiteY176" fmla="*/ 196874 h 1651024"/>
              <a:gd name="connsiteX177" fmla="*/ 1055257 w 2782457"/>
              <a:gd name="connsiteY177" fmla="*/ 196874 h 1651024"/>
              <a:gd name="connsiteX178" fmla="*/ 1067957 w 2782457"/>
              <a:gd name="connsiteY178" fmla="*/ 158774 h 1651024"/>
              <a:gd name="connsiteX179" fmla="*/ 1074307 w 2782457"/>
              <a:gd name="connsiteY179" fmla="*/ 127024 h 1651024"/>
              <a:gd name="connsiteX180" fmla="*/ 1087007 w 2782457"/>
              <a:gd name="connsiteY180" fmla="*/ 88924 h 1651024"/>
              <a:gd name="connsiteX181" fmla="*/ 1093357 w 2782457"/>
              <a:gd name="connsiteY181" fmla="*/ 69874 h 1651024"/>
              <a:gd name="connsiteX182" fmla="*/ 1131457 w 2782457"/>
              <a:gd name="connsiteY182" fmla="*/ 38124 h 1651024"/>
              <a:gd name="connsiteX183" fmla="*/ 1144157 w 2782457"/>
              <a:gd name="connsiteY183" fmla="*/ 19074 h 1651024"/>
              <a:gd name="connsiteX184" fmla="*/ 1163207 w 2782457"/>
              <a:gd name="connsiteY184" fmla="*/ 12724 h 1651024"/>
              <a:gd name="connsiteX185" fmla="*/ 1188607 w 2782457"/>
              <a:gd name="connsiteY185" fmla="*/ 24 h 165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2782457" h="1651024">
                <a:moveTo>
                  <a:pt x="1258457" y="69874"/>
                </a:moveTo>
                <a:cubicBezTo>
                  <a:pt x="1266700" y="127576"/>
                  <a:pt x="1260074" y="100125"/>
                  <a:pt x="1277507" y="152424"/>
                </a:cubicBezTo>
                <a:cubicBezTo>
                  <a:pt x="1279624" y="158774"/>
                  <a:pt x="1278288" y="167761"/>
                  <a:pt x="1283857" y="171474"/>
                </a:cubicBezTo>
                <a:cubicBezTo>
                  <a:pt x="1296557" y="179941"/>
                  <a:pt x="1307477" y="192047"/>
                  <a:pt x="1321957" y="196874"/>
                </a:cubicBezTo>
                <a:cubicBezTo>
                  <a:pt x="1365503" y="211389"/>
                  <a:pt x="1311455" y="194249"/>
                  <a:pt x="1372757" y="209574"/>
                </a:cubicBezTo>
                <a:cubicBezTo>
                  <a:pt x="1422003" y="221886"/>
                  <a:pt x="1349751" y="213148"/>
                  <a:pt x="1442607" y="228624"/>
                </a:cubicBezTo>
                <a:cubicBezTo>
                  <a:pt x="1455307" y="230741"/>
                  <a:pt x="1467961" y="233153"/>
                  <a:pt x="1480707" y="234974"/>
                </a:cubicBezTo>
                <a:cubicBezTo>
                  <a:pt x="1497601" y="237387"/>
                  <a:pt x="1514674" y="238519"/>
                  <a:pt x="1531507" y="241324"/>
                </a:cubicBezTo>
                <a:cubicBezTo>
                  <a:pt x="1540115" y="242759"/>
                  <a:pt x="1548321" y="246113"/>
                  <a:pt x="1556907" y="247674"/>
                </a:cubicBezTo>
                <a:cubicBezTo>
                  <a:pt x="1571633" y="250351"/>
                  <a:pt x="1586540" y="251907"/>
                  <a:pt x="1601357" y="254024"/>
                </a:cubicBezTo>
                <a:lnTo>
                  <a:pt x="1658507" y="273074"/>
                </a:lnTo>
                <a:lnTo>
                  <a:pt x="1677557" y="279424"/>
                </a:lnTo>
                <a:cubicBezTo>
                  <a:pt x="1683907" y="281541"/>
                  <a:pt x="1690113" y="284151"/>
                  <a:pt x="1696607" y="285774"/>
                </a:cubicBezTo>
                <a:cubicBezTo>
                  <a:pt x="1705074" y="287891"/>
                  <a:pt x="1713488" y="290231"/>
                  <a:pt x="1722007" y="292124"/>
                </a:cubicBezTo>
                <a:cubicBezTo>
                  <a:pt x="1732543" y="294465"/>
                  <a:pt x="1743344" y="295634"/>
                  <a:pt x="1753757" y="298474"/>
                </a:cubicBezTo>
                <a:cubicBezTo>
                  <a:pt x="1766672" y="301996"/>
                  <a:pt x="1778730" y="308549"/>
                  <a:pt x="1791857" y="311174"/>
                </a:cubicBezTo>
                <a:cubicBezTo>
                  <a:pt x="1802440" y="313291"/>
                  <a:pt x="1813136" y="314906"/>
                  <a:pt x="1823607" y="317524"/>
                </a:cubicBezTo>
                <a:cubicBezTo>
                  <a:pt x="1845996" y="323121"/>
                  <a:pt x="1842605" y="326830"/>
                  <a:pt x="1868057" y="330224"/>
                </a:cubicBezTo>
                <a:cubicBezTo>
                  <a:pt x="1901464" y="334678"/>
                  <a:pt x="1941977" y="334416"/>
                  <a:pt x="1976007" y="342924"/>
                </a:cubicBezTo>
                <a:cubicBezTo>
                  <a:pt x="1988994" y="346171"/>
                  <a:pt x="2014107" y="355624"/>
                  <a:pt x="2014107" y="355624"/>
                </a:cubicBezTo>
                <a:cubicBezTo>
                  <a:pt x="2022092" y="379579"/>
                  <a:pt x="2024022" y="390939"/>
                  <a:pt x="2045857" y="412774"/>
                </a:cubicBezTo>
                <a:cubicBezTo>
                  <a:pt x="2052207" y="419124"/>
                  <a:pt x="2059158" y="424925"/>
                  <a:pt x="2064907" y="431824"/>
                </a:cubicBezTo>
                <a:cubicBezTo>
                  <a:pt x="2069793" y="437687"/>
                  <a:pt x="2072211" y="445478"/>
                  <a:pt x="2077607" y="450874"/>
                </a:cubicBezTo>
                <a:cubicBezTo>
                  <a:pt x="2095805" y="469072"/>
                  <a:pt x="2095049" y="459595"/>
                  <a:pt x="2115707" y="469924"/>
                </a:cubicBezTo>
                <a:cubicBezTo>
                  <a:pt x="2176084" y="500113"/>
                  <a:pt x="2074563" y="462559"/>
                  <a:pt x="2172857" y="495324"/>
                </a:cubicBezTo>
                <a:lnTo>
                  <a:pt x="2191907" y="501674"/>
                </a:lnTo>
                <a:cubicBezTo>
                  <a:pt x="2198257" y="503791"/>
                  <a:pt x="2204315" y="507194"/>
                  <a:pt x="2210957" y="508024"/>
                </a:cubicBezTo>
                <a:lnTo>
                  <a:pt x="2312557" y="520724"/>
                </a:lnTo>
                <a:lnTo>
                  <a:pt x="2350657" y="533424"/>
                </a:lnTo>
                <a:cubicBezTo>
                  <a:pt x="2357007" y="535541"/>
                  <a:pt x="2364138" y="536061"/>
                  <a:pt x="2369707" y="539774"/>
                </a:cubicBezTo>
                <a:cubicBezTo>
                  <a:pt x="2382407" y="548241"/>
                  <a:pt x="2393327" y="560347"/>
                  <a:pt x="2407807" y="565174"/>
                </a:cubicBezTo>
                <a:cubicBezTo>
                  <a:pt x="2414157" y="567291"/>
                  <a:pt x="2420363" y="569901"/>
                  <a:pt x="2426857" y="571524"/>
                </a:cubicBezTo>
                <a:cubicBezTo>
                  <a:pt x="2467155" y="581599"/>
                  <a:pt x="2461991" y="574769"/>
                  <a:pt x="2509407" y="590574"/>
                </a:cubicBezTo>
                <a:lnTo>
                  <a:pt x="2585607" y="615974"/>
                </a:lnTo>
                <a:lnTo>
                  <a:pt x="2604657" y="622324"/>
                </a:lnTo>
                <a:cubicBezTo>
                  <a:pt x="2611007" y="624441"/>
                  <a:pt x="2618138" y="624961"/>
                  <a:pt x="2623707" y="628674"/>
                </a:cubicBezTo>
                <a:cubicBezTo>
                  <a:pt x="2630057" y="632907"/>
                  <a:pt x="2635931" y="637961"/>
                  <a:pt x="2642757" y="641374"/>
                </a:cubicBezTo>
                <a:cubicBezTo>
                  <a:pt x="2648744" y="644367"/>
                  <a:pt x="2655956" y="644473"/>
                  <a:pt x="2661807" y="647724"/>
                </a:cubicBezTo>
                <a:cubicBezTo>
                  <a:pt x="2675150" y="655137"/>
                  <a:pt x="2687207" y="664657"/>
                  <a:pt x="2699907" y="673124"/>
                </a:cubicBezTo>
                <a:lnTo>
                  <a:pt x="2718957" y="685824"/>
                </a:lnTo>
                <a:cubicBezTo>
                  <a:pt x="2737607" y="741774"/>
                  <a:pt x="2735390" y="718154"/>
                  <a:pt x="2725307" y="793774"/>
                </a:cubicBezTo>
                <a:cubicBezTo>
                  <a:pt x="2724154" y="802425"/>
                  <a:pt x="2721465" y="810815"/>
                  <a:pt x="2718957" y="819174"/>
                </a:cubicBezTo>
                <a:cubicBezTo>
                  <a:pt x="2715110" y="831996"/>
                  <a:pt x="2706257" y="857274"/>
                  <a:pt x="2706257" y="857274"/>
                </a:cubicBezTo>
                <a:lnTo>
                  <a:pt x="2744357" y="869974"/>
                </a:lnTo>
                <a:lnTo>
                  <a:pt x="2763407" y="876324"/>
                </a:lnTo>
                <a:cubicBezTo>
                  <a:pt x="2765524" y="929241"/>
                  <a:pt x="2764962" y="982333"/>
                  <a:pt x="2769757" y="1035074"/>
                </a:cubicBezTo>
                <a:cubicBezTo>
                  <a:pt x="2771337" y="1052457"/>
                  <a:pt x="2782457" y="1085874"/>
                  <a:pt x="2782457" y="1085874"/>
                </a:cubicBezTo>
                <a:cubicBezTo>
                  <a:pt x="2780340" y="1210757"/>
                  <a:pt x="2780134" y="1335688"/>
                  <a:pt x="2776107" y="1460524"/>
                </a:cubicBezTo>
                <a:cubicBezTo>
                  <a:pt x="2775891" y="1467214"/>
                  <a:pt x="2771596" y="1473138"/>
                  <a:pt x="2769757" y="1479574"/>
                </a:cubicBezTo>
                <a:cubicBezTo>
                  <a:pt x="2750563" y="1546752"/>
                  <a:pt x="2780888" y="1452532"/>
                  <a:pt x="2750707" y="1543074"/>
                </a:cubicBezTo>
                <a:cubicBezTo>
                  <a:pt x="2748590" y="1549424"/>
                  <a:pt x="2748070" y="1556555"/>
                  <a:pt x="2744357" y="1562124"/>
                </a:cubicBezTo>
                <a:cubicBezTo>
                  <a:pt x="2726676" y="1588646"/>
                  <a:pt x="2737053" y="1575778"/>
                  <a:pt x="2712607" y="1600224"/>
                </a:cubicBezTo>
                <a:cubicBezTo>
                  <a:pt x="2701536" y="1598840"/>
                  <a:pt x="2659808" y="1596997"/>
                  <a:pt x="2642757" y="1587524"/>
                </a:cubicBezTo>
                <a:cubicBezTo>
                  <a:pt x="2629414" y="1580111"/>
                  <a:pt x="2618309" y="1568950"/>
                  <a:pt x="2604657" y="1562124"/>
                </a:cubicBezTo>
                <a:lnTo>
                  <a:pt x="2579257" y="1549424"/>
                </a:lnTo>
                <a:cubicBezTo>
                  <a:pt x="2575024" y="1543074"/>
                  <a:pt x="2572516" y="1535142"/>
                  <a:pt x="2566557" y="1530374"/>
                </a:cubicBezTo>
                <a:cubicBezTo>
                  <a:pt x="2561330" y="1526193"/>
                  <a:pt x="2553494" y="1527017"/>
                  <a:pt x="2547507" y="1524024"/>
                </a:cubicBezTo>
                <a:cubicBezTo>
                  <a:pt x="2540681" y="1520611"/>
                  <a:pt x="2535431" y="1514424"/>
                  <a:pt x="2528457" y="1511324"/>
                </a:cubicBezTo>
                <a:cubicBezTo>
                  <a:pt x="2508580" y="1502490"/>
                  <a:pt x="2486067" y="1497551"/>
                  <a:pt x="2464957" y="1492274"/>
                </a:cubicBezTo>
                <a:cubicBezTo>
                  <a:pt x="2445907" y="1494391"/>
                  <a:pt x="2426402" y="1493975"/>
                  <a:pt x="2407807" y="1498624"/>
                </a:cubicBezTo>
                <a:cubicBezTo>
                  <a:pt x="2400403" y="1500475"/>
                  <a:pt x="2395583" y="1507911"/>
                  <a:pt x="2388757" y="1511324"/>
                </a:cubicBezTo>
                <a:cubicBezTo>
                  <a:pt x="2382770" y="1514317"/>
                  <a:pt x="2375694" y="1514681"/>
                  <a:pt x="2369707" y="1517674"/>
                </a:cubicBezTo>
                <a:cubicBezTo>
                  <a:pt x="2320468" y="1542293"/>
                  <a:pt x="2379490" y="1520763"/>
                  <a:pt x="2331607" y="1536724"/>
                </a:cubicBezTo>
                <a:cubicBezTo>
                  <a:pt x="2279555" y="1519373"/>
                  <a:pt x="2360123" y="1549385"/>
                  <a:pt x="2274457" y="1492274"/>
                </a:cubicBezTo>
                <a:cubicBezTo>
                  <a:pt x="2230788" y="1463161"/>
                  <a:pt x="2250837" y="1471701"/>
                  <a:pt x="2217307" y="1460524"/>
                </a:cubicBezTo>
                <a:cubicBezTo>
                  <a:pt x="2145340" y="1462641"/>
                  <a:pt x="2073300" y="1462988"/>
                  <a:pt x="2001407" y="1466874"/>
                </a:cubicBezTo>
                <a:cubicBezTo>
                  <a:pt x="1979927" y="1468035"/>
                  <a:pt x="1978921" y="1479263"/>
                  <a:pt x="1963307" y="1492274"/>
                </a:cubicBezTo>
                <a:cubicBezTo>
                  <a:pt x="1945436" y="1507166"/>
                  <a:pt x="1929890" y="1511741"/>
                  <a:pt x="1906157" y="1517674"/>
                </a:cubicBezTo>
                <a:cubicBezTo>
                  <a:pt x="1897690" y="1519791"/>
                  <a:pt x="1889383" y="1522697"/>
                  <a:pt x="1880757" y="1524024"/>
                </a:cubicBezTo>
                <a:cubicBezTo>
                  <a:pt x="1829596" y="1531895"/>
                  <a:pt x="1764106" y="1533874"/>
                  <a:pt x="1715657" y="1536724"/>
                </a:cubicBezTo>
                <a:cubicBezTo>
                  <a:pt x="1671459" y="1551457"/>
                  <a:pt x="1719053" y="1537146"/>
                  <a:pt x="1633107" y="1549424"/>
                </a:cubicBezTo>
                <a:cubicBezTo>
                  <a:pt x="1624467" y="1550658"/>
                  <a:pt x="1616174" y="1553657"/>
                  <a:pt x="1607707" y="1555774"/>
                </a:cubicBezTo>
                <a:cubicBezTo>
                  <a:pt x="1595007" y="1553657"/>
                  <a:pt x="1582098" y="1552547"/>
                  <a:pt x="1569607" y="1549424"/>
                </a:cubicBezTo>
                <a:cubicBezTo>
                  <a:pt x="1556620" y="1546177"/>
                  <a:pt x="1531507" y="1536724"/>
                  <a:pt x="1531507" y="1536724"/>
                </a:cubicBezTo>
                <a:cubicBezTo>
                  <a:pt x="1521922" y="1527139"/>
                  <a:pt x="1507299" y="1510026"/>
                  <a:pt x="1493407" y="1504974"/>
                </a:cubicBezTo>
                <a:cubicBezTo>
                  <a:pt x="1458126" y="1492144"/>
                  <a:pt x="1428568" y="1490519"/>
                  <a:pt x="1391807" y="1485924"/>
                </a:cubicBezTo>
                <a:lnTo>
                  <a:pt x="1353707" y="1473224"/>
                </a:lnTo>
                <a:cubicBezTo>
                  <a:pt x="1347357" y="1471107"/>
                  <a:pt x="1340226" y="1470587"/>
                  <a:pt x="1334657" y="1466874"/>
                </a:cubicBezTo>
                <a:cubicBezTo>
                  <a:pt x="1316712" y="1454911"/>
                  <a:pt x="1301370" y="1442269"/>
                  <a:pt x="1277507" y="1441474"/>
                </a:cubicBezTo>
                <a:lnTo>
                  <a:pt x="1087007" y="1435124"/>
                </a:lnTo>
                <a:lnTo>
                  <a:pt x="1029857" y="1416074"/>
                </a:lnTo>
                <a:cubicBezTo>
                  <a:pt x="1023507" y="1413957"/>
                  <a:pt x="1016376" y="1413437"/>
                  <a:pt x="1010807" y="1409724"/>
                </a:cubicBezTo>
                <a:cubicBezTo>
                  <a:pt x="998107" y="1401257"/>
                  <a:pt x="987187" y="1389151"/>
                  <a:pt x="972707" y="1384324"/>
                </a:cubicBezTo>
                <a:cubicBezTo>
                  <a:pt x="960007" y="1380091"/>
                  <a:pt x="946581" y="1377611"/>
                  <a:pt x="934607" y="1371624"/>
                </a:cubicBezTo>
                <a:cubicBezTo>
                  <a:pt x="926140" y="1367391"/>
                  <a:pt x="917426" y="1363620"/>
                  <a:pt x="909207" y="1358924"/>
                </a:cubicBezTo>
                <a:cubicBezTo>
                  <a:pt x="893668" y="1350045"/>
                  <a:pt x="889433" y="1342030"/>
                  <a:pt x="871107" y="1339874"/>
                </a:cubicBezTo>
                <a:cubicBezTo>
                  <a:pt x="841602" y="1336403"/>
                  <a:pt x="811840" y="1335641"/>
                  <a:pt x="782207" y="1333524"/>
                </a:cubicBezTo>
                <a:cubicBezTo>
                  <a:pt x="758924" y="1335641"/>
                  <a:pt x="735217" y="1334975"/>
                  <a:pt x="712357" y="1339874"/>
                </a:cubicBezTo>
                <a:cubicBezTo>
                  <a:pt x="704895" y="1341473"/>
                  <a:pt x="700133" y="1349161"/>
                  <a:pt x="693307" y="1352574"/>
                </a:cubicBezTo>
                <a:cubicBezTo>
                  <a:pt x="687320" y="1355567"/>
                  <a:pt x="680607" y="1356807"/>
                  <a:pt x="674257" y="1358924"/>
                </a:cubicBezTo>
                <a:cubicBezTo>
                  <a:pt x="670024" y="1365274"/>
                  <a:pt x="668895" y="1375877"/>
                  <a:pt x="661557" y="1377974"/>
                </a:cubicBezTo>
                <a:cubicBezTo>
                  <a:pt x="638168" y="1384656"/>
                  <a:pt x="627583" y="1367337"/>
                  <a:pt x="610757" y="1358924"/>
                </a:cubicBezTo>
                <a:cubicBezTo>
                  <a:pt x="604770" y="1355931"/>
                  <a:pt x="598057" y="1354691"/>
                  <a:pt x="591707" y="1352574"/>
                </a:cubicBezTo>
                <a:cubicBezTo>
                  <a:pt x="557840" y="1301774"/>
                  <a:pt x="602290" y="1363157"/>
                  <a:pt x="559957" y="1320824"/>
                </a:cubicBezTo>
                <a:cubicBezTo>
                  <a:pt x="517624" y="1278491"/>
                  <a:pt x="579007" y="1322941"/>
                  <a:pt x="528207" y="1289074"/>
                </a:cubicBezTo>
                <a:cubicBezTo>
                  <a:pt x="523974" y="1282724"/>
                  <a:pt x="518920" y="1276850"/>
                  <a:pt x="515507" y="1270024"/>
                </a:cubicBezTo>
                <a:cubicBezTo>
                  <a:pt x="501124" y="1241259"/>
                  <a:pt x="506807" y="1189755"/>
                  <a:pt x="502807" y="1168424"/>
                </a:cubicBezTo>
                <a:cubicBezTo>
                  <a:pt x="499783" y="1152297"/>
                  <a:pt x="482547" y="1144334"/>
                  <a:pt x="471057" y="1136674"/>
                </a:cubicBezTo>
                <a:cubicBezTo>
                  <a:pt x="468940" y="1130324"/>
                  <a:pt x="469440" y="1122357"/>
                  <a:pt x="464707" y="1117624"/>
                </a:cubicBezTo>
                <a:cubicBezTo>
                  <a:pt x="453914" y="1106831"/>
                  <a:pt x="426607" y="1092224"/>
                  <a:pt x="426607" y="1092224"/>
                </a:cubicBezTo>
                <a:cubicBezTo>
                  <a:pt x="422374" y="1085874"/>
                  <a:pt x="421245" y="1075271"/>
                  <a:pt x="413907" y="1073174"/>
                </a:cubicBezTo>
                <a:cubicBezTo>
                  <a:pt x="384228" y="1064694"/>
                  <a:pt x="364048" y="1095750"/>
                  <a:pt x="356757" y="1117624"/>
                </a:cubicBezTo>
                <a:cubicBezTo>
                  <a:pt x="333599" y="1187099"/>
                  <a:pt x="370533" y="1081866"/>
                  <a:pt x="337707" y="1155724"/>
                </a:cubicBezTo>
                <a:cubicBezTo>
                  <a:pt x="332270" y="1167957"/>
                  <a:pt x="332433" y="1182685"/>
                  <a:pt x="325007" y="1193824"/>
                </a:cubicBezTo>
                <a:cubicBezTo>
                  <a:pt x="320774" y="1200174"/>
                  <a:pt x="315720" y="1206048"/>
                  <a:pt x="312307" y="1212874"/>
                </a:cubicBezTo>
                <a:cubicBezTo>
                  <a:pt x="299950" y="1237588"/>
                  <a:pt x="311814" y="1228840"/>
                  <a:pt x="299607" y="1257324"/>
                </a:cubicBezTo>
                <a:cubicBezTo>
                  <a:pt x="296601" y="1264339"/>
                  <a:pt x="290320" y="1269548"/>
                  <a:pt x="286907" y="1276374"/>
                </a:cubicBezTo>
                <a:cubicBezTo>
                  <a:pt x="283914" y="1282361"/>
                  <a:pt x="283194" y="1289272"/>
                  <a:pt x="280557" y="1295424"/>
                </a:cubicBezTo>
                <a:cubicBezTo>
                  <a:pt x="276828" y="1304125"/>
                  <a:pt x="272090" y="1312357"/>
                  <a:pt x="267857" y="1320824"/>
                </a:cubicBezTo>
                <a:cubicBezTo>
                  <a:pt x="259614" y="1378526"/>
                  <a:pt x="266240" y="1351075"/>
                  <a:pt x="248807" y="1403374"/>
                </a:cubicBezTo>
                <a:lnTo>
                  <a:pt x="242457" y="1422424"/>
                </a:lnTo>
                <a:cubicBezTo>
                  <a:pt x="240340" y="1428774"/>
                  <a:pt x="239820" y="1435905"/>
                  <a:pt x="236107" y="1441474"/>
                </a:cubicBezTo>
                <a:cubicBezTo>
                  <a:pt x="205726" y="1487046"/>
                  <a:pt x="221500" y="1468781"/>
                  <a:pt x="191657" y="1498624"/>
                </a:cubicBezTo>
                <a:cubicBezTo>
                  <a:pt x="175696" y="1546507"/>
                  <a:pt x="199083" y="1489342"/>
                  <a:pt x="166257" y="1530374"/>
                </a:cubicBezTo>
                <a:cubicBezTo>
                  <a:pt x="162076" y="1535601"/>
                  <a:pt x="163620" y="1543855"/>
                  <a:pt x="159907" y="1549424"/>
                </a:cubicBezTo>
                <a:cubicBezTo>
                  <a:pt x="154926" y="1556896"/>
                  <a:pt x="146606" y="1561575"/>
                  <a:pt x="140857" y="1568474"/>
                </a:cubicBezTo>
                <a:cubicBezTo>
                  <a:pt x="114399" y="1600224"/>
                  <a:pt x="144032" y="1576941"/>
                  <a:pt x="109107" y="1600224"/>
                </a:cubicBezTo>
                <a:cubicBezTo>
                  <a:pt x="104874" y="1606574"/>
                  <a:pt x="99820" y="1612448"/>
                  <a:pt x="96407" y="1619274"/>
                </a:cubicBezTo>
                <a:cubicBezTo>
                  <a:pt x="93414" y="1625261"/>
                  <a:pt x="94238" y="1633097"/>
                  <a:pt x="90057" y="1638324"/>
                </a:cubicBezTo>
                <a:cubicBezTo>
                  <a:pt x="85289" y="1644283"/>
                  <a:pt x="77357" y="1646791"/>
                  <a:pt x="71007" y="1651024"/>
                </a:cubicBezTo>
                <a:cubicBezTo>
                  <a:pt x="51957" y="1648907"/>
                  <a:pt x="31870" y="1651224"/>
                  <a:pt x="13857" y="1644674"/>
                </a:cubicBezTo>
                <a:cubicBezTo>
                  <a:pt x="-8491" y="1636548"/>
                  <a:pt x="2717" y="1587333"/>
                  <a:pt x="7507" y="1581174"/>
                </a:cubicBezTo>
                <a:lnTo>
                  <a:pt x="64657" y="1562124"/>
                </a:lnTo>
                <a:lnTo>
                  <a:pt x="83707" y="1555774"/>
                </a:lnTo>
                <a:cubicBezTo>
                  <a:pt x="99668" y="1507891"/>
                  <a:pt x="76281" y="1565056"/>
                  <a:pt x="109107" y="1524024"/>
                </a:cubicBezTo>
                <a:cubicBezTo>
                  <a:pt x="113288" y="1518797"/>
                  <a:pt x="112206" y="1510825"/>
                  <a:pt x="115457" y="1504974"/>
                </a:cubicBezTo>
                <a:cubicBezTo>
                  <a:pt x="122870" y="1491631"/>
                  <a:pt x="136030" y="1481354"/>
                  <a:pt x="140857" y="1466874"/>
                </a:cubicBezTo>
                <a:lnTo>
                  <a:pt x="153557" y="1428774"/>
                </a:lnTo>
                <a:cubicBezTo>
                  <a:pt x="151440" y="1405491"/>
                  <a:pt x="150513" y="1382068"/>
                  <a:pt x="147207" y="1358924"/>
                </a:cubicBezTo>
                <a:cubicBezTo>
                  <a:pt x="144015" y="1336579"/>
                  <a:pt x="138218" y="1340945"/>
                  <a:pt x="128157" y="1320824"/>
                </a:cubicBezTo>
                <a:cubicBezTo>
                  <a:pt x="125164" y="1314837"/>
                  <a:pt x="123924" y="1308124"/>
                  <a:pt x="121807" y="1301774"/>
                </a:cubicBezTo>
                <a:cubicBezTo>
                  <a:pt x="157790" y="1247799"/>
                  <a:pt x="98524" y="1331407"/>
                  <a:pt x="172607" y="1257324"/>
                </a:cubicBezTo>
                <a:cubicBezTo>
                  <a:pt x="178957" y="1250974"/>
                  <a:pt x="185908" y="1245173"/>
                  <a:pt x="191657" y="1238274"/>
                </a:cubicBezTo>
                <a:cubicBezTo>
                  <a:pt x="196543" y="1232411"/>
                  <a:pt x="198961" y="1224620"/>
                  <a:pt x="204357" y="1219224"/>
                </a:cubicBezTo>
                <a:cubicBezTo>
                  <a:pt x="209753" y="1213828"/>
                  <a:pt x="217057" y="1210757"/>
                  <a:pt x="223407" y="1206524"/>
                </a:cubicBezTo>
                <a:cubicBezTo>
                  <a:pt x="225524" y="1200174"/>
                  <a:pt x="226506" y="1193325"/>
                  <a:pt x="229757" y="1187474"/>
                </a:cubicBezTo>
                <a:cubicBezTo>
                  <a:pt x="237170" y="1174131"/>
                  <a:pt x="246690" y="1162074"/>
                  <a:pt x="255157" y="1149374"/>
                </a:cubicBezTo>
                <a:lnTo>
                  <a:pt x="280557" y="1111274"/>
                </a:lnTo>
                <a:cubicBezTo>
                  <a:pt x="284790" y="1104924"/>
                  <a:pt x="290844" y="1099464"/>
                  <a:pt x="293257" y="1092224"/>
                </a:cubicBezTo>
                <a:lnTo>
                  <a:pt x="305957" y="1054124"/>
                </a:lnTo>
                <a:cubicBezTo>
                  <a:pt x="303840" y="1043541"/>
                  <a:pt x="305594" y="1031354"/>
                  <a:pt x="299607" y="1022374"/>
                </a:cubicBezTo>
                <a:cubicBezTo>
                  <a:pt x="295894" y="1016805"/>
                  <a:pt x="287051" y="1017647"/>
                  <a:pt x="280557" y="1016024"/>
                </a:cubicBezTo>
                <a:cubicBezTo>
                  <a:pt x="270086" y="1013406"/>
                  <a:pt x="259343" y="1012015"/>
                  <a:pt x="248807" y="1009674"/>
                </a:cubicBezTo>
                <a:cubicBezTo>
                  <a:pt x="235496" y="1006716"/>
                  <a:pt x="193222" y="995900"/>
                  <a:pt x="185307" y="990624"/>
                </a:cubicBezTo>
                <a:cubicBezTo>
                  <a:pt x="178957" y="986391"/>
                  <a:pt x="173272" y="980930"/>
                  <a:pt x="166257" y="977924"/>
                </a:cubicBezTo>
                <a:cubicBezTo>
                  <a:pt x="139146" y="966305"/>
                  <a:pt x="57272" y="965604"/>
                  <a:pt x="51957" y="965224"/>
                </a:cubicBezTo>
                <a:cubicBezTo>
                  <a:pt x="41577" y="961764"/>
                  <a:pt x="20336" y="956540"/>
                  <a:pt x="13857" y="946174"/>
                </a:cubicBezTo>
                <a:cubicBezTo>
                  <a:pt x="6762" y="934822"/>
                  <a:pt x="1157" y="908074"/>
                  <a:pt x="1157" y="908074"/>
                </a:cubicBezTo>
                <a:cubicBezTo>
                  <a:pt x="3274" y="810707"/>
                  <a:pt x="-5996" y="712423"/>
                  <a:pt x="7507" y="615974"/>
                </a:cubicBezTo>
                <a:cubicBezTo>
                  <a:pt x="9623" y="600858"/>
                  <a:pt x="31127" y="595401"/>
                  <a:pt x="45607" y="590574"/>
                </a:cubicBezTo>
                <a:cubicBezTo>
                  <a:pt x="93490" y="574613"/>
                  <a:pt x="34468" y="596143"/>
                  <a:pt x="83707" y="571524"/>
                </a:cubicBezTo>
                <a:cubicBezTo>
                  <a:pt x="136287" y="545234"/>
                  <a:pt x="67212" y="588870"/>
                  <a:pt x="121807" y="552474"/>
                </a:cubicBezTo>
                <a:cubicBezTo>
                  <a:pt x="166257" y="554591"/>
                  <a:pt x="210781" y="555496"/>
                  <a:pt x="255157" y="558824"/>
                </a:cubicBezTo>
                <a:cubicBezTo>
                  <a:pt x="295483" y="561848"/>
                  <a:pt x="375807" y="571524"/>
                  <a:pt x="375807" y="571524"/>
                </a:cubicBezTo>
                <a:cubicBezTo>
                  <a:pt x="384274" y="573641"/>
                  <a:pt x="392480" y="577874"/>
                  <a:pt x="401207" y="577874"/>
                </a:cubicBezTo>
                <a:cubicBezTo>
                  <a:pt x="443593" y="577874"/>
                  <a:pt x="486569" y="579455"/>
                  <a:pt x="528207" y="571524"/>
                </a:cubicBezTo>
                <a:cubicBezTo>
                  <a:pt x="534782" y="570272"/>
                  <a:pt x="532718" y="558910"/>
                  <a:pt x="534557" y="552474"/>
                </a:cubicBezTo>
                <a:cubicBezTo>
                  <a:pt x="536955" y="544083"/>
                  <a:pt x="538399" y="535433"/>
                  <a:pt x="540907" y="527074"/>
                </a:cubicBezTo>
                <a:cubicBezTo>
                  <a:pt x="544754" y="514252"/>
                  <a:pt x="549374" y="501674"/>
                  <a:pt x="553607" y="488974"/>
                </a:cubicBezTo>
                <a:cubicBezTo>
                  <a:pt x="555724" y="482624"/>
                  <a:pt x="554388" y="473637"/>
                  <a:pt x="559957" y="469924"/>
                </a:cubicBezTo>
                <a:cubicBezTo>
                  <a:pt x="566307" y="465691"/>
                  <a:pt x="573144" y="462110"/>
                  <a:pt x="579007" y="457224"/>
                </a:cubicBezTo>
                <a:cubicBezTo>
                  <a:pt x="585906" y="451475"/>
                  <a:pt x="590585" y="443155"/>
                  <a:pt x="598057" y="438174"/>
                </a:cubicBezTo>
                <a:cubicBezTo>
                  <a:pt x="603626" y="434461"/>
                  <a:pt x="611120" y="434817"/>
                  <a:pt x="617107" y="431824"/>
                </a:cubicBezTo>
                <a:cubicBezTo>
                  <a:pt x="623933" y="428411"/>
                  <a:pt x="629331" y="422537"/>
                  <a:pt x="636157" y="419124"/>
                </a:cubicBezTo>
                <a:cubicBezTo>
                  <a:pt x="642144" y="416131"/>
                  <a:pt x="648539" y="413354"/>
                  <a:pt x="655207" y="412774"/>
                </a:cubicBezTo>
                <a:cubicBezTo>
                  <a:pt x="697434" y="409102"/>
                  <a:pt x="739874" y="408541"/>
                  <a:pt x="782207" y="406424"/>
                </a:cubicBezTo>
                <a:cubicBezTo>
                  <a:pt x="864604" y="378958"/>
                  <a:pt x="782515" y="410784"/>
                  <a:pt x="845707" y="374674"/>
                </a:cubicBezTo>
                <a:cubicBezTo>
                  <a:pt x="851519" y="371353"/>
                  <a:pt x="858770" y="371317"/>
                  <a:pt x="864757" y="368324"/>
                </a:cubicBezTo>
                <a:cubicBezTo>
                  <a:pt x="871583" y="364911"/>
                  <a:pt x="877457" y="359857"/>
                  <a:pt x="883807" y="355624"/>
                </a:cubicBezTo>
                <a:cubicBezTo>
                  <a:pt x="888040" y="349274"/>
                  <a:pt x="890548" y="341342"/>
                  <a:pt x="896507" y="336574"/>
                </a:cubicBezTo>
                <a:cubicBezTo>
                  <a:pt x="901734" y="332393"/>
                  <a:pt x="910824" y="334957"/>
                  <a:pt x="915557" y="330224"/>
                </a:cubicBezTo>
                <a:cubicBezTo>
                  <a:pt x="949424" y="296357"/>
                  <a:pt x="890157" y="321757"/>
                  <a:pt x="940957" y="304824"/>
                </a:cubicBezTo>
                <a:cubicBezTo>
                  <a:pt x="943074" y="298474"/>
                  <a:pt x="947307" y="292467"/>
                  <a:pt x="947307" y="285774"/>
                </a:cubicBezTo>
                <a:cubicBezTo>
                  <a:pt x="947307" y="274981"/>
                  <a:pt x="946312" y="263395"/>
                  <a:pt x="940957" y="254024"/>
                </a:cubicBezTo>
                <a:cubicBezTo>
                  <a:pt x="935164" y="243887"/>
                  <a:pt x="912635" y="238233"/>
                  <a:pt x="902857" y="234974"/>
                </a:cubicBezTo>
                <a:cubicBezTo>
                  <a:pt x="888040" y="190524"/>
                  <a:pt x="877457" y="201107"/>
                  <a:pt x="909207" y="190524"/>
                </a:cubicBezTo>
                <a:cubicBezTo>
                  <a:pt x="940957" y="192641"/>
                  <a:pt x="972811" y="193543"/>
                  <a:pt x="1004457" y="196874"/>
                </a:cubicBezTo>
                <a:cubicBezTo>
                  <a:pt x="1052121" y="201891"/>
                  <a:pt x="1007593" y="208790"/>
                  <a:pt x="1055257" y="196874"/>
                </a:cubicBezTo>
                <a:cubicBezTo>
                  <a:pt x="1059490" y="184174"/>
                  <a:pt x="1065332" y="171901"/>
                  <a:pt x="1067957" y="158774"/>
                </a:cubicBezTo>
                <a:cubicBezTo>
                  <a:pt x="1070074" y="148191"/>
                  <a:pt x="1071467" y="137437"/>
                  <a:pt x="1074307" y="127024"/>
                </a:cubicBezTo>
                <a:cubicBezTo>
                  <a:pt x="1077829" y="114109"/>
                  <a:pt x="1082774" y="101624"/>
                  <a:pt x="1087007" y="88924"/>
                </a:cubicBezTo>
                <a:cubicBezTo>
                  <a:pt x="1089124" y="82574"/>
                  <a:pt x="1087788" y="73587"/>
                  <a:pt x="1093357" y="69874"/>
                </a:cubicBezTo>
                <a:cubicBezTo>
                  <a:pt x="1112088" y="57387"/>
                  <a:pt x="1116178" y="56459"/>
                  <a:pt x="1131457" y="38124"/>
                </a:cubicBezTo>
                <a:cubicBezTo>
                  <a:pt x="1136343" y="32261"/>
                  <a:pt x="1138198" y="23842"/>
                  <a:pt x="1144157" y="19074"/>
                </a:cubicBezTo>
                <a:cubicBezTo>
                  <a:pt x="1149384" y="14893"/>
                  <a:pt x="1157220" y="15717"/>
                  <a:pt x="1163207" y="12724"/>
                </a:cubicBezTo>
                <a:cubicBezTo>
                  <a:pt x="1190955" y="-1150"/>
                  <a:pt x="1172701" y="24"/>
                  <a:pt x="1188607" y="24"/>
                </a:cubicBezTo>
              </a:path>
            </a:pathLst>
          </a:cu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03015"/>
              </p:ext>
            </p:extLst>
          </p:nvPr>
        </p:nvGraphicFramePr>
        <p:xfrm>
          <a:off x="5485470" y="1120962"/>
          <a:ext cx="3013211" cy="242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r:id="rId10" imgW="2773440" imgH="1767600" progId="">
                  <p:embed/>
                </p:oleObj>
              </mc:Choice>
              <mc:Fallback>
                <p:oleObj r:id="rId10" imgW="2773440" imgH="1767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85470" y="1120962"/>
                        <a:ext cx="3013211" cy="2423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5477238" y="1495493"/>
            <a:ext cx="2781553" cy="2046852"/>
            <a:chOff x="2616200" y="2108200"/>
            <a:chExt cx="2533650" cy="1530350"/>
          </a:xfrm>
        </p:grpSpPr>
        <p:sp>
          <p:nvSpPr>
            <p:cNvPr id="21" name="Freeform 20"/>
            <p:cNvSpPr/>
            <p:nvPr/>
          </p:nvSpPr>
          <p:spPr>
            <a:xfrm>
              <a:off x="3524250" y="2309000"/>
              <a:ext cx="1625600" cy="1291450"/>
            </a:xfrm>
            <a:custGeom>
              <a:avLst/>
              <a:gdLst>
                <a:gd name="connsiteX0" fmla="*/ 749300 w 1625600"/>
                <a:gd name="connsiteY0" fmla="*/ 2400 h 1291450"/>
                <a:gd name="connsiteX1" fmla="*/ 825500 w 1625600"/>
                <a:gd name="connsiteY1" fmla="*/ 8750 h 1291450"/>
                <a:gd name="connsiteX2" fmla="*/ 844550 w 1625600"/>
                <a:gd name="connsiteY2" fmla="*/ 21450 h 1291450"/>
                <a:gd name="connsiteX3" fmla="*/ 882650 w 1625600"/>
                <a:gd name="connsiteY3" fmla="*/ 34150 h 1291450"/>
                <a:gd name="connsiteX4" fmla="*/ 901700 w 1625600"/>
                <a:gd name="connsiteY4" fmla="*/ 46850 h 1291450"/>
                <a:gd name="connsiteX5" fmla="*/ 920750 w 1625600"/>
                <a:gd name="connsiteY5" fmla="*/ 53200 h 1291450"/>
                <a:gd name="connsiteX6" fmla="*/ 946150 w 1625600"/>
                <a:gd name="connsiteY6" fmla="*/ 65900 h 1291450"/>
                <a:gd name="connsiteX7" fmla="*/ 952500 w 1625600"/>
                <a:gd name="connsiteY7" fmla="*/ 91300 h 1291450"/>
                <a:gd name="connsiteX8" fmla="*/ 958850 w 1625600"/>
                <a:gd name="connsiteY8" fmla="*/ 110350 h 1291450"/>
                <a:gd name="connsiteX9" fmla="*/ 996950 w 1625600"/>
                <a:gd name="connsiteY9" fmla="*/ 116700 h 1291450"/>
                <a:gd name="connsiteX10" fmla="*/ 990600 w 1625600"/>
                <a:gd name="connsiteY10" fmla="*/ 142100 h 1291450"/>
                <a:gd name="connsiteX11" fmla="*/ 958850 w 1625600"/>
                <a:gd name="connsiteY11" fmla="*/ 192900 h 1291450"/>
                <a:gd name="connsiteX12" fmla="*/ 946150 w 1625600"/>
                <a:gd name="connsiteY12" fmla="*/ 211950 h 1291450"/>
                <a:gd name="connsiteX13" fmla="*/ 946150 w 1625600"/>
                <a:gd name="connsiteY13" fmla="*/ 269100 h 1291450"/>
                <a:gd name="connsiteX14" fmla="*/ 939800 w 1625600"/>
                <a:gd name="connsiteY14" fmla="*/ 288150 h 1291450"/>
                <a:gd name="connsiteX15" fmla="*/ 920750 w 1625600"/>
                <a:gd name="connsiteY15" fmla="*/ 300850 h 1291450"/>
                <a:gd name="connsiteX16" fmla="*/ 908050 w 1625600"/>
                <a:gd name="connsiteY16" fmla="*/ 319900 h 1291450"/>
                <a:gd name="connsiteX17" fmla="*/ 869950 w 1625600"/>
                <a:gd name="connsiteY17" fmla="*/ 351650 h 1291450"/>
                <a:gd name="connsiteX18" fmla="*/ 914400 w 1625600"/>
                <a:gd name="connsiteY18" fmla="*/ 377050 h 1291450"/>
                <a:gd name="connsiteX19" fmla="*/ 933450 w 1625600"/>
                <a:gd name="connsiteY19" fmla="*/ 389750 h 1291450"/>
                <a:gd name="connsiteX20" fmla="*/ 952500 w 1625600"/>
                <a:gd name="connsiteY20" fmla="*/ 396100 h 1291450"/>
                <a:gd name="connsiteX21" fmla="*/ 965200 w 1625600"/>
                <a:gd name="connsiteY21" fmla="*/ 415150 h 1291450"/>
                <a:gd name="connsiteX22" fmla="*/ 965200 w 1625600"/>
                <a:gd name="connsiteY22" fmla="*/ 491350 h 1291450"/>
                <a:gd name="connsiteX23" fmla="*/ 1073150 w 1625600"/>
                <a:gd name="connsiteY23" fmla="*/ 510400 h 1291450"/>
                <a:gd name="connsiteX24" fmla="*/ 1092200 w 1625600"/>
                <a:gd name="connsiteY24" fmla="*/ 523100 h 1291450"/>
                <a:gd name="connsiteX25" fmla="*/ 1117600 w 1625600"/>
                <a:gd name="connsiteY25" fmla="*/ 529450 h 1291450"/>
                <a:gd name="connsiteX26" fmla="*/ 1187450 w 1625600"/>
                <a:gd name="connsiteY26" fmla="*/ 542150 h 1291450"/>
                <a:gd name="connsiteX27" fmla="*/ 1206500 w 1625600"/>
                <a:gd name="connsiteY27" fmla="*/ 580250 h 1291450"/>
                <a:gd name="connsiteX28" fmla="*/ 1212850 w 1625600"/>
                <a:gd name="connsiteY28" fmla="*/ 599300 h 1291450"/>
                <a:gd name="connsiteX29" fmla="*/ 1231900 w 1625600"/>
                <a:gd name="connsiteY29" fmla="*/ 605650 h 1291450"/>
                <a:gd name="connsiteX30" fmla="*/ 1250950 w 1625600"/>
                <a:gd name="connsiteY30" fmla="*/ 618350 h 1291450"/>
                <a:gd name="connsiteX31" fmla="*/ 1289050 w 1625600"/>
                <a:gd name="connsiteY31" fmla="*/ 631050 h 1291450"/>
                <a:gd name="connsiteX32" fmla="*/ 1403350 w 1625600"/>
                <a:gd name="connsiteY32" fmla="*/ 618350 h 1291450"/>
                <a:gd name="connsiteX33" fmla="*/ 1416050 w 1625600"/>
                <a:gd name="connsiteY33" fmla="*/ 599300 h 1291450"/>
                <a:gd name="connsiteX34" fmla="*/ 1435100 w 1625600"/>
                <a:gd name="connsiteY34" fmla="*/ 573900 h 1291450"/>
                <a:gd name="connsiteX35" fmla="*/ 1454150 w 1625600"/>
                <a:gd name="connsiteY35" fmla="*/ 567550 h 1291450"/>
                <a:gd name="connsiteX36" fmla="*/ 1504950 w 1625600"/>
                <a:gd name="connsiteY36" fmla="*/ 561200 h 1291450"/>
                <a:gd name="connsiteX37" fmla="*/ 1517650 w 1625600"/>
                <a:gd name="connsiteY37" fmla="*/ 516750 h 1291450"/>
                <a:gd name="connsiteX38" fmla="*/ 1536700 w 1625600"/>
                <a:gd name="connsiteY38" fmla="*/ 504050 h 1291450"/>
                <a:gd name="connsiteX39" fmla="*/ 1543050 w 1625600"/>
                <a:gd name="connsiteY39" fmla="*/ 523100 h 1291450"/>
                <a:gd name="connsiteX40" fmla="*/ 1549400 w 1625600"/>
                <a:gd name="connsiteY40" fmla="*/ 605650 h 1291450"/>
                <a:gd name="connsiteX41" fmla="*/ 1568450 w 1625600"/>
                <a:gd name="connsiteY41" fmla="*/ 618350 h 1291450"/>
                <a:gd name="connsiteX42" fmla="*/ 1587500 w 1625600"/>
                <a:gd name="connsiteY42" fmla="*/ 624700 h 1291450"/>
                <a:gd name="connsiteX43" fmla="*/ 1625600 w 1625600"/>
                <a:gd name="connsiteY43" fmla="*/ 656450 h 1291450"/>
                <a:gd name="connsiteX44" fmla="*/ 1606550 w 1625600"/>
                <a:gd name="connsiteY44" fmla="*/ 700900 h 1291450"/>
                <a:gd name="connsiteX45" fmla="*/ 1587500 w 1625600"/>
                <a:gd name="connsiteY45" fmla="*/ 707250 h 1291450"/>
                <a:gd name="connsiteX46" fmla="*/ 1549400 w 1625600"/>
                <a:gd name="connsiteY46" fmla="*/ 732650 h 1291450"/>
                <a:gd name="connsiteX47" fmla="*/ 1504950 w 1625600"/>
                <a:gd name="connsiteY47" fmla="*/ 751700 h 1291450"/>
                <a:gd name="connsiteX48" fmla="*/ 1498600 w 1625600"/>
                <a:gd name="connsiteY48" fmla="*/ 783450 h 1291450"/>
                <a:gd name="connsiteX49" fmla="*/ 1473200 w 1625600"/>
                <a:gd name="connsiteY49" fmla="*/ 802500 h 1291450"/>
                <a:gd name="connsiteX50" fmla="*/ 1403350 w 1625600"/>
                <a:gd name="connsiteY50" fmla="*/ 815200 h 1291450"/>
                <a:gd name="connsiteX51" fmla="*/ 1384300 w 1625600"/>
                <a:gd name="connsiteY51" fmla="*/ 827900 h 1291450"/>
                <a:gd name="connsiteX52" fmla="*/ 1301750 w 1625600"/>
                <a:gd name="connsiteY52" fmla="*/ 840600 h 1291450"/>
                <a:gd name="connsiteX53" fmla="*/ 1270000 w 1625600"/>
                <a:gd name="connsiteY53" fmla="*/ 872350 h 1291450"/>
                <a:gd name="connsiteX54" fmla="*/ 1244600 w 1625600"/>
                <a:gd name="connsiteY54" fmla="*/ 904100 h 1291450"/>
                <a:gd name="connsiteX55" fmla="*/ 1181100 w 1625600"/>
                <a:gd name="connsiteY55" fmla="*/ 910450 h 1291450"/>
                <a:gd name="connsiteX56" fmla="*/ 1174750 w 1625600"/>
                <a:gd name="connsiteY56" fmla="*/ 942200 h 1291450"/>
                <a:gd name="connsiteX57" fmla="*/ 1155700 w 1625600"/>
                <a:gd name="connsiteY57" fmla="*/ 929500 h 1291450"/>
                <a:gd name="connsiteX58" fmla="*/ 1130300 w 1625600"/>
                <a:gd name="connsiteY58" fmla="*/ 885050 h 1291450"/>
                <a:gd name="connsiteX59" fmla="*/ 1117600 w 1625600"/>
                <a:gd name="connsiteY59" fmla="*/ 866000 h 1291450"/>
                <a:gd name="connsiteX60" fmla="*/ 1098550 w 1625600"/>
                <a:gd name="connsiteY60" fmla="*/ 853300 h 1291450"/>
                <a:gd name="connsiteX61" fmla="*/ 1060450 w 1625600"/>
                <a:gd name="connsiteY61" fmla="*/ 897750 h 1291450"/>
                <a:gd name="connsiteX62" fmla="*/ 1054100 w 1625600"/>
                <a:gd name="connsiteY62" fmla="*/ 923150 h 1291450"/>
                <a:gd name="connsiteX63" fmla="*/ 1047750 w 1625600"/>
                <a:gd name="connsiteY63" fmla="*/ 942200 h 1291450"/>
                <a:gd name="connsiteX64" fmla="*/ 1054100 w 1625600"/>
                <a:gd name="connsiteY64" fmla="*/ 948550 h 1291450"/>
                <a:gd name="connsiteX65" fmla="*/ 1079500 w 1625600"/>
                <a:gd name="connsiteY65" fmla="*/ 967600 h 1291450"/>
                <a:gd name="connsiteX66" fmla="*/ 1035050 w 1625600"/>
                <a:gd name="connsiteY66" fmla="*/ 999350 h 1291450"/>
                <a:gd name="connsiteX67" fmla="*/ 1016000 w 1625600"/>
                <a:gd name="connsiteY67" fmla="*/ 1018400 h 1291450"/>
                <a:gd name="connsiteX68" fmla="*/ 1003300 w 1625600"/>
                <a:gd name="connsiteY68" fmla="*/ 1062850 h 1291450"/>
                <a:gd name="connsiteX69" fmla="*/ 1028700 w 1625600"/>
                <a:gd name="connsiteY69" fmla="*/ 1088250 h 1291450"/>
                <a:gd name="connsiteX70" fmla="*/ 1085850 w 1625600"/>
                <a:gd name="connsiteY70" fmla="*/ 1126350 h 1291450"/>
                <a:gd name="connsiteX71" fmla="*/ 1104900 w 1625600"/>
                <a:gd name="connsiteY71" fmla="*/ 1139050 h 1291450"/>
                <a:gd name="connsiteX72" fmla="*/ 1130300 w 1625600"/>
                <a:gd name="connsiteY72" fmla="*/ 1145400 h 1291450"/>
                <a:gd name="connsiteX73" fmla="*/ 1060450 w 1625600"/>
                <a:gd name="connsiteY73" fmla="*/ 1164450 h 1291450"/>
                <a:gd name="connsiteX74" fmla="*/ 1104900 w 1625600"/>
                <a:gd name="connsiteY74" fmla="*/ 1196200 h 1291450"/>
                <a:gd name="connsiteX75" fmla="*/ 1155700 w 1625600"/>
                <a:gd name="connsiteY75" fmla="*/ 1227950 h 1291450"/>
                <a:gd name="connsiteX76" fmla="*/ 1263650 w 1625600"/>
                <a:gd name="connsiteY76" fmla="*/ 1266050 h 1291450"/>
                <a:gd name="connsiteX77" fmla="*/ 1314450 w 1625600"/>
                <a:gd name="connsiteY77" fmla="*/ 1285100 h 1291450"/>
                <a:gd name="connsiteX78" fmla="*/ 1320800 w 1625600"/>
                <a:gd name="connsiteY78" fmla="*/ 1266050 h 1291450"/>
                <a:gd name="connsiteX79" fmla="*/ 1270000 w 1625600"/>
                <a:gd name="connsiteY79" fmla="*/ 1202550 h 1291450"/>
                <a:gd name="connsiteX80" fmla="*/ 1238250 w 1625600"/>
                <a:gd name="connsiteY80" fmla="*/ 1177150 h 1291450"/>
                <a:gd name="connsiteX81" fmla="*/ 1231900 w 1625600"/>
                <a:gd name="connsiteY81" fmla="*/ 1151750 h 1291450"/>
                <a:gd name="connsiteX82" fmla="*/ 1276350 w 1625600"/>
                <a:gd name="connsiteY82" fmla="*/ 1107300 h 1291450"/>
                <a:gd name="connsiteX83" fmla="*/ 1352550 w 1625600"/>
                <a:gd name="connsiteY83" fmla="*/ 1081900 h 1291450"/>
                <a:gd name="connsiteX84" fmla="*/ 1371600 w 1625600"/>
                <a:gd name="connsiteY84" fmla="*/ 1056500 h 1291450"/>
                <a:gd name="connsiteX85" fmla="*/ 1377950 w 1625600"/>
                <a:gd name="connsiteY85" fmla="*/ 1037450 h 1291450"/>
                <a:gd name="connsiteX86" fmla="*/ 1384300 w 1625600"/>
                <a:gd name="connsiteY86" fmla="*/ 999350 h 1291450"/>
                <a:gd name="connsiteX87" fmla="*/ 1403350 w 1625600"/>
                <a:gd name="connsiteY87" fmla="*/ 1005700 h 1291450"/>
                <a:gd name="connsiteX88" fmla="*/ 1454150 w 1625600"/>
                <a:gd name="connsiteY88" fmla="*/ 961250 h 1291450"/>
                <a:gd name="connsiteX89" fmla="*/ 1517650 w 1625600"/>
                <a:gd name="connsiteY89" fmla="*/ 986650 h 1291450"/>
                <a:gd name="connsiteX90" fmla="*/ 1555750 w 1625600"/>
                <a:gd name="connsiteY90" fmla="*/ 999350 h 1291450"/>
                <a:gd name="connsiteX91" fmla="*/ 1568450 w 1625600"/>
                <a:gd name="connsiteY91" fmla="*/ 1018400 h 1291450"/>
                <a:gd name="connsiteX92" fmla="*/ 1555750 w 1625600"/>
                <a:gd name="connsiteY92" fmla="*/ 1126350 h 1291450"/>
                <a:gd name="connsiteX93" fmla="*/ 1543050 w 1625600"/>
                <a:gd name="connsiteY93" fmla="*/ 1189850 h 1291450"/>
                <a:gd name="connsiteX94" fmla="*/ 1536700 w 1625600"/>
                <a:gd name="connsiteY94" fmla="*/ 1208900 h 1291450"/>
                <a:gd name="connsiteX95" fmla="*/ 1504950 w 1625600"/>
                <a:gd name="connsiteY95" fmla="*/ 1247000 h 1291450"/>
                <a:gd name="connsiteX96" fmla="*/ 1498600 w 1625600"/>
                <a:gd name="connsiteY96" fmla="*/ 1266050 h 1291450"/>
                <a:gd name="connsiteX97" fmla="*/ 1479550 w 1625600"/>
                <a:gd name="connsiteY97" fmla="*/ 1272400 h 1291450"/>
                <a:gd name="connsiteX98" fmla="*/ 1441450 w 1625600"/>
                <a:gd name="connsiteY98" fmla="*/ 1291450 h 1291450"/>
                <a:gd name="connsiteX99" fmla="*/ 1327150 w 1625600"/>
                <a:gd name="connsiteY99" fmla="*/ 1278750 h 1291450"/>
                <a:gd name="connsiteX100" fmla="*/ 1276350 w 1625600"/>
                <a:gd name="connsiteY100" fmla="*/ 1266050 h 1291450"/>
                <a:gd name="connsiteX101" fmla="*/ 1098550 w 1625600"/>
                <a:gd name="connsiteY101" fmla="*/ 1259700 h 1291450"/>
                <a:gd name="connsiteX102" fmla="*/ 1066800 w 1625600"/>
                <a:gd name="connsiteY102" fmla="*/ 1253350 h 1291450"/>
                <a:gd name="connsiteX103" fmla="*/ 1028700 w 1625600"/>
                <a:gd name="connsiteY103" fmla="*/ 1247000 h 1291450"/>
                <a:gd name="connsiteX104" fmla="*/ 1009650 w 1625600"/>
                <a:gd name="connsiteY104" fmla="*/ 1240650 h 1291450"/>
                <a:gd name="connsiteX105" fmla="*/ 977900 w 1625600"/>
                <a:gd name="connsiteY105" fmla="*/ 1227950 h 1291450"/>
                <a:gd name="connsiteX106" fmla="*/ 901700 w 1625600"/>
                <a:gd name="connsiteY106" fmla="*/ 1221600 h 1291450"/>
                <a:gd name="connsiteX107" fmla="*/ 806450 w 1625600"/>
                <a:gd name="connsiteY107" fmla="*/ 1227950 h 1291450"/>
                <a:gd name="connsiteX108" fmla="*/ 768350 w 1625600"/>
                <a:gd name="connsiteY108" fmla="*/ 1240650 h 1291450"/>
                <a:gd name="connsiteX109" fmla="*/ 762000 w 1625600"/>
                <a:gd name="connsiteY109" fmla="*/ 1215250 h 1291450"/>
                <a:gd name="connsiteX110" fmla="*/ 774700 w 1625600"/>
                <a:gd name="connsiteY110" fmla="*/ 1126350 h 1291450"/>
                <a:gd name="connsiteX111" fmla="*/ 787400 w 1625600"/>
                <a:gd name="connsiteY111" fmla="*/ 1075550 h 1291450"/>
                <a:gd name="connsiteX112" fmla="*/ 806450 w 1625600"/>
                <a:gd name="connsiteY112" fmla="*/ 1062850 h 1291450"/>
                <a:gd name="connsiteX113" fmla="*/ 844550 w 1625600"/>
                <a:gd name="connsiteY113" fmla="*/ 1050150 h 1291450"/>
                <a:gd name="connsiteX114" fmla="*/ 863600 w 1625600"/>
                <a:gd name="connsiteY114" fmla="*/ 1031100 h 1291450"/>
                <a:gd name="connsiteX115" fmla="*/ 869950 w 1625600"/>
                <a:gd name="connsiteY115" fmla="*/ 1012050 h 1291450"/>
                <a:gd name="connsiteX116" fmla="*/ 863600 w 1625600"/>
                <a:gd name="connsiteY116" fmla="*/ 993000 h 1291450"/>
                <a:gd name="connsiteX117" fmla="*/ 825500 w 1625600"/>
                <a:gd name="connsiteY117" fmla="*/ 973950 h 1291450"/>
                <a:gd name="connsiteX118" fmla="*/ 800100 w 1625600"/>
                <a:gd name="connsiteY118" fmla="*/ 980300 h 1291450"/>
                <a:gd name="connsiteX119" fmla="*/ 787400 w 1625600"/>
                <a:gd name="connsiteY119" fmla="*/ 999350 h 1291450"/>
                <a:gd name="connsiteX120" fmla="*/ 768350 w 1625600"/>
                <a:gd name="connsiteY120" fmla="*/ 1018400 h 1291450"/>
                <a:gd name="connsiteX121" fmla="*/ 749300 w 1625600"/>
                <a:gd name="connsiteY121" fmla="*/ 980300 h 1291450"/>
                <a:gd name="connsiteX122" fmla="*/ 742950 w 1625600"/>
                <a:gd name="connsiteY122" fmla="*/ 935850 h 1291450"/>
                <a:gd name="connsiteX123" fmla="*/ 673100 w 1625600"/>
                <a:gd name="connsiteY123" fmla="*/ 923150 h 1291450"/>
                <a:gd name="connsiteX124" fmla="*/ 660400 w 1625600"/>
                <a:gd name="connsiteY124" fmla="*/ 904100 h 1291450"/>
                <a:gd name="connsiteX125" fmla="*/ 635000 w 1625600"/>
                <a:gd name="connsiteY125" fmla="*/ 846950 h 1291450"/>
                <a:gd name="connsiteX126" fmla="*/ 628650 w 1625600"/>
                <a:gd name="connsiteY126" fmla="*/ 827900 h 1291450"/>
                <a:gd name="connsiteX127" fmla="*/ 615950 w 1625600"/>
                <a:gd name="connsiteY127" fmla="*/ 815200 h 1291450"/>
                <a:gd name="connsiteX128" fmla="*/ 596900 w 1625600"/>
                <a:gd name="connsiteY128" fmla="*/ 834250 h 1291450"/>
                <a:gd name="connsiteX129" fmla="*/ 571500 w 1625600"/>
                <a:gd name="connsiteY129" fmla="*/ 872350 h 1291450"/>
                <a:gd name="connsiteX130" fmla="*/ 552450 w 1625600"/>
                <a:gd name="connsiteY130" fmla="*/ 808850 h 1291450"/>
                <a:gd name="connsiteX131" fmla="*/ 571500 w 1625600"/>
                <a:gd name="connsiteY131" fmla="*/ 758050 h 1291450"/>
                <a:gd name="connsiteX132" fmla="*/ 577850 w 1625600"/>
                <a:gd name="connsiteY132" fmla="*/ 739000 h 1291450"/>
                <a:gd name="connsiteX133" fmla="*/ 603250 w 1625600"/>
                <a:gd name="connsiteY133" fmla="*/ 700900 h 1291450"/>
                <a:gd name="connsiteX134" fmla="*/ 628650 w 1625600"/>
                <a:gd name="connsiteY134" fmla="*/ 739000 h 1291450"/>
                <a:gd name="connsiteX135" fmla="*/ 647700 w 1625600"/>
                <a:gd name="connsiteY135" fmla="*/ 745350 h 1291450"/>
                <a:gd name="connsiteX136" fmla="*/ 666750 w 1625600"/>
                <a:gd name="connsiteY136" fmla="*/ 758050 h 1291450"/>
                <a:gd name="connsiteX137" fmla="*/ 692150 w 1625600"/>
                <a:gd name="connsiteY137" fmla="*/ 770750 h 1291450"/>
                <a:gd name="connsiteX138" fmla="*/ 723900 w 1625600"/>
                <a:gd name="connsiteY138" fmla="*/ 764400 h 1291450"/>
                <a:gd name="connsiteX139" fmla="*/ 749300 w 1625600"/>
                <a:gd name="connsiteY139" fmla="*/ 726300 h 1291450"/>
                <a:gd name="connsiteX140" fmla="*/ 742950 w 1625600"/>
                <a:gd name="connsiteY140" fmla="*/ 669150 h 1291450"/>
                <a:gd name="connsiteX141" fmla="*/ 755650 w 1625600"/>
                <a:gd name="connsiteY141" fmla="*/ 618350 h 1291450"/>
                <a:gd name="connsiteX142" fmla="*/ 768350 w 1625600"/>
                <a:gd name="connsiteY142" fmla="*/ 599300 h 1291450"/>
                <a:gd name="connsiteX143" fmla="*/ 787400 w 1625600"/>
                <a:gd name="connsiteY143" fmla="*/ 542150 h 1291450"/>
                <a:gd name="connsiteX144" fmla="*/ 800100 w 1625600"/>
                <a:gd name="connsiteY144" fmla="*/ 504050 h 1291450"/>
                <a:gd name="connsiteX145" fmla="*/ 793750 w 1625600"/>
                <a:gd name="connsiteY145" fmla="*/ 453250 h 1291450"/>
                <a:gd name="connsiteX146" fmla="*/ 768350 w 1625600"/>
                <a:gd name="connsiteY146" fmla="*/ 440550 h 1291450"/>
                <a:gd name="connsiteX147" fmla="*/ 736600 w 1625600"/>
                <a:gd name="connsiteY147" fmla="*/ 415150 h 1291450"/>
                <a:gd name="connsiteX148" fmla="*/ 730250 w 1625600"/>
                <a:gd name="connsiteY148" fmla="*/ 396100 h 1291450"/>
                <a:gd name="connsiteX149" fmla="*/ 742950 w 1625600"/>
                <a:gd name="connsiteY149" fmla="*/ 338950 h 1291450"/>
                <a:gd name="connsiteX150" fmla="*/ 755650 w 1625600"/>
                <a:gd name="connsiteY150" fmla="*/ 319900 h 1291450"/>
                <a:gd name="connsiteX151" fmla="*/ 762000 w 1625600"/>
                <a:gd name="connsiteY151" fmla="*/ 288150 h 1291450"/>
                <a:gd name="connsiteX152" fmla="*/ 768350 w 1625600"/>
                <a:gd name="connsiteY152" fmla="*/ 269100 h 1291450"/>
                <a:gd name="connsiteX153" fmla="*/ 730250 w 1625600"/>
                <a:gd name="connsiteY153" fmla="*/ 288150 h 1291450"/>
                <a:gd name="connsiteX154" fmla="*/ 704850 w 1625600"/>
                <a:gd name="connsiteY154" fmla="*/ 351650 h 1291450"/>
                <a:gd name="connsiteX155" fmla="*/ 698500 w 1625600"/>
                <a:gd name="connsiteY155" fmla="*/ 383400 h 1291450"/>
                <a:gd name="connsiteX156" fmla="*/ 685800 w 1625600"/>
                <a:gd name="connsiteY156" fmla="*/ 408800 h 1291450"/>
                <a:gd name="connsiteX157" fmla="*/ 679450 w 1625600"/>
                <a:gd name="connsiteY157" fmla="*/ 427850 h 1291450"/>
                <a:gd name="connsiteX158" fmla="*/ 635000 w 1625600"/>
                <a:gd name="connsiteY158" fmla="*/ 446900 h 1291450"/>
                <a:gd name="connsiteX159" fmla="*/ 609600 w 1625600"/>
                <a:gd name="connsiteY159" fmla="*/ 459600 h 1291450"/>
                <a:gd name="connsiteX160" fmla="*/ 590550 w 1625600"/>
                <a:gd name="connsiteY160" fmla="*/ 465950 h 1291450"/>
                <a:gd name="connsiteX161" fmla="*/ 577850 w 1625600"/>
                <a:gd name="connsiteY161" fmla="*/ 485000 h 1291450"/>
                <a:gd name="connsiteX162" fmla="*/ 584200 w 1625600"/>
                <a:gd name="connsiteY162" fmla="*/ 504050 h 1291450"/>
                <a:gd name="connsiteX163" fmla="*/ 577850 w 1625600"/>
                <a:gd name="connsiteY163" fmla="*/ 548500 h 1291450"/>
                <a:gd name="connsiteX164" fmla="*/ 552450 w 1625600"/>
                <a:gd name="connsiteY164" fmla="*/ 586600 h 1291450"/>
                <a:gd name="connsiteX165" fmla="*/ 692150 w 1625600"/>
                <a:gd name="connsiteY165" fmla="*/ 586600 h 1291450"/>
                <a:gd name="connsiteX166" fmla="*/ 711200 w 1625600"/>
                <a:gd name="connsiteY166" fmla="*/ 605650 h 1291450"/>
                <a:gd name="connsiteX167" fmla="*/ 698500 w 1625600"/>
                <a:gd name="connsiteY167" fmla="*/ 624700 h 1291450"/>
                <a:gd name="connsiteX168" fmla="*/ 679450 w 1625600"/>
                <a:gd name="connsiteY168" fmla="*/ 631050 h 1291450"/>
                <a:gd name="connsiteX169" fmla="*/ 654050 w 1625600"/>
                <a:gd name="connsiteY169" fmla="*/ 669150 h 1291450"/>
                <a:gd name="connsiteX170" fmla="*/ 641350 w 1625600"/>
                <a:gd name="connsiteY170" fmla="*/ 688200 h 1291450"/>
                <a:gd name="connsiteX171" fmla="*/ 609600 w 1625600"/>
                <a:gd name="connsiteY171" fmla="*/ 745350 h 1291450"/>
                <a:gd name="connsiteX172" fmla="*/ 590550 w 1625600"/>
                <a:gd name="connsiteY172" fmla="*/ 758050 h 1291450"/>
                <a:gd name="connsiteX173" fmla="*/ 546100 w 1625600"/>
                <a:gd name="connsiteY173" fmla="*/ 764400 h 1291450"/>
                <a:gd name="connsiteX174" fmla="*/ 508000 w 1625600"/>
                <a:gd name="connsiteY174" fmla="*/ 783450 h 1291450"/>
                <a:gd name="connsiteX175" fmla="*/ 488950 w 1625600"/>
                <a:gd name="connsiteY175" fmla="*/ 789800 h 1291450"/>
                <a:gd name="connsiteX176" fmla="*/ 419100 w 1625600"/>
                <a:gd name="connsiteY176" fmla="*/ 802500 h 1291450"/>
                <a:gd name="connsiteX177" fmla="*/ 406400 w 1625600"/>
                <a:gd name="connsiteY177" fmla="*/ 821550 h 1291450"/>
                <a:gd name="connsiteX178" fmla="*/ 368300 w 1625600"/>
                <a:gd name="connsiteY178" fmla="*/ 846950 h 1291450"/>
                <a:gd name="connsiteX179" fmla="*/ 349250 w 1625600"/>
                <a:gd name="connsiteY179" fmla="*/ 859650 h 1291450"/>
                <a:gd name="connsiteX180" fmla="*/ 323850 w 1625600"/>
                <a:gd name="connsiteY180" fmla="*/ 866000 h 1291450"/>
                <a:gd name="connsiteX181" fmla="*/ 304800 w 1625600"/>
                <a:gd name="connsiteY181" fmla="*/ 878700 h 1291450"/>
                <a:gd name="connsiteX182" fmla="*/ 266700 w 1625600"/>
                <a:gd name="connsiteY182" fmla="*/ 891400 h 1291450"/>
                <a:gd name="connsiteX183" fmla="*/ 241300 w 1625600"/>
                <a:gd name="connsiteY183" fmla="*/ 904100 h 1291450"/>
                <a:gd name="connsiteX184" fmla="*/ 260350 w 1625600"/>
                <a:gd name="connsiteY184" fmla="*/ 840600 h 1291450"/>
                <a:gd name="connsiteX185" fmla="*/ 273050 w 1625600"/>
                <a:gd name="connsiteY185" fmla="*/ 802500 h 1291450"/>
                <a:gd name="connsiteX186" fmla="*/ 311150 w 1625600"/>
                <a:gd name="connsiteY186" fmla="*/ 770750 h 1291450"/>
                <a:gd name="connsiteX187" fmla="*/ 330200 w 1625600"/>
                <a:gd name="connsiteY187" fmla="*/ 751700 h 1291450"/>
                <a:gd name="connsiteX188" fmla="*/ 298450 w 1625600"/>
                <a:gd name="connsiteY188" fmla="*/ 758050 h 1291450"/>
                <a:gd name="connsiteX189" fmla="*/ 260350 w 1625600"/>
                <a:gd name="connsiteY189" fmla="*/ 783450 h 1291450"/>
                <a:gd name="connsiteX190" fmla="*/ 190500 w 1625600"/>
                <a:gd name="connsiteY190" fmla="*/ 802500 h 1291450"/>
                <a:gd name="connsiteX191" fmla="*/ 152400 w 1625600"/>
                <a:gd name="connsiteY191" fmla="*/ 808850 h 1291450"/>
                <a:gd name="connsiteX192" fmla="*/ 165100 w 1625600"/>
                <a:gd name="connsiteY192" fmla="*/ 764400 h 1291450"/>
                <a:gd name="connsiteX193" fmla="*/ 184150 w 1625600"/>
                <a:gd name="connsiteY193" fmla="*/ 745350 h 1291450"/>
                <a:gd name="connsiteX194" fmla="*/ 196850 w 1625600"/>
                <a:gd name="connsiteY194" fmla="*/ 726300 h 1291450"/>
                <a:gd name="connsiteX195" fmla="*/ 254000 w 1625600"/>
                <a:gd name="connsiteY195" fmla="*/ 681850 h 1291450"/>
                <a:gd name="connsiteX196" fmla="*/ 355600 w 1625600"/>
                <a:gd name="connsiteY196" fmla="*/ 675500 h 1291450"/>
                <a:gd name="connsiteX197" fmla="*/ 419100 w 1625600"/>
                <a:gd name="connsiteY197" fmla="*/ 643750 h 1291450"/>
                <a:gd name="connsiteX198" fmla="*/ 438150 w 1625600"/>
                <a:gd name="connsiteY198" fmla="*/ 631050 h 1291450"/>
                <a:gd name="connsiteX199" fmla="*/ 463550 w 1625600"/>
                <a:gd name="connsiteY199" fmla="*/ 592950 h 1291450"/>
                <a:gd name="connsiteX200" fmla="*/ 469900 w 1625600"/>
                <a:gd name="connsiteY200" fmla="*/ 573900 h 1291450"/>
                <a:gd name="connsiteX201" fmla="*/ 463550 w 1625600"/>
                <a:gd name="connsiteY201" fmla="*/ 504050 h 1291450"/>
                <a:gd name="connsiteX202" fmla="*/ 444500 w 1625600"/>
                <a:gd name="connsiteY202" fmla="*/ 497700 h 1291450"/>
                <a:gd name="connsiteX203" fmla="*/ 393700 w 1625600"/>
                <a:gd name="connsiteY203" fmla="*/ 516750 h 1291450"/>
                <a:gd name="connsiteX204" fmla="*/ 374650 w 1625600"/>
                <a:gd name="connsiteY204" fmla="*/ 523100 h 1291450"/>
                <a:gd name="connsiteX205" fmla="*/ 355600 w 1625600"/>
                <a:gd name="connsiteY205" fmla="*/ 510400 h 1291450"/>
                <a:gd name="connsiteX206" fmla="*/ 292100 w 1625600"/>
                <a:gd name="connsiteY206" fmla="*/ 510400 h 1291450"/>
                <a:gd name="connsiteX207" fmla="*/ 273050 w 1625600"/>
                <a:gd name="connsiteY207" fmla="*/ 523100 h 1291450"/>
                <a:gd name="connsiteX208" fmla="*/ 158750 w 1625600"/>
                <a:gd name="connsiteY208" fmla="*/ 542150 h 1291450"/>
                <a:gd name="connsiteX209" fmla="*/ 50800 w 1625600"/>
                <a:gd name="connsiteY209" fmla="*/ 548500 h 1291450"/>
                <a:gd name="connsiteX210" fmla="*/ 6350 w 1625600"/>
                <a:gd name="connsiteY210" fmla="*/ 516750 h 1291450"/>
                <a:gd name="connsiteX211" fmla="*/ 0 w 1625600"/>
                <a:gd name="connsiteY211" fmla="*/ 491350 h 1291450"/>
                <a:gd name="connsiteX212" fmla="*/ 6350 w 1625600"/>
                <a:gd name="connsiteY212" fmla="*/ 472300 h 1291450"/>
                <a:gd name="connsiteX213" fmla="*/ 19050 w 1625600"/>
                <a:gd name="connsiteY213" fmla="*/ 453250 h 1291450"/>
                <a:gd name="connsiteX214" fmla="*/ 57150 w 1625600"/>
                <a:gd name="connsiteY214" fmla="*/ 434200 h 1291450"/>
                <a:gd name="connsiteX215" fmla="*/ 82550 w 1625600"/>
                <a:gd name="connsiteY215" fmla="*/ 415150 h 1291450"/>
                <a:gd name="connsiteX216" fmla="*/ 107950 w 1625600"/>
                <a:gd name="connsiteY216" fmla="*/ 408800 h 1291450"/>
                <a:gd name="connsiteX217" fmla="*/ 228600 w 1625600"/>
                <a:gd name="connsiteY217" fmla="*/ 402450 h 1291450"/>
                <a:gd name="connsiteX218" fmla="*/ 247650 w 1625600"/>
                <a:gd name="connsiteY218" fmla="*/ 396100 h 1291450"/>
                <a:gd name="connsiteX219" fmla="*/ 266700 w 1625600"/>
                <a:gd name="connsiteY219" fmla="*/ 358000 h 1291450"/>
                <a:gd name="connsiteX220" fmla="*/ 285750 w 1625600"/>
                <a:gd name="connsiteY220" fmla="*/ 332600 h 1291450"/>
                <a:gd name="connsiteX221" fmla="*/ 298450 w 1625600"/>
                <a:gd name="connsiteY221" fmla="*/ 313550 h 1291450"/>
                <a:gd name="connsiteX222" fmla="*/ 336550 w 1625600"/>
                <a:gd name="connsiteY222" fmla="*/ 288150 h 1291450"/>
                <a:gd name="connsiteX223" fmla="*/ 355600 w 1625600"/>
                <a:gd name="connsiteY223" fmla="*/ 275450 h 1291450"/>
                <a:gd name="connsiteX224" fmla="*/ 412750 w 1625600"/>
                <a:gd name="connsiteY224" fmla="*/ 231000 h 1291450"/>
                <a:gd name="connsiteX225" fmla="*/ 431800 w 1625600"/>
                <a:gd name="connsiteY225" fmla="*/ 218300 h 1291450"/>
                <a:gd name="connsiteX226" fmla="*/ 476250 w 1625600"/>
                <a:gd name="connsiteY226" fmla="*/ 199250 h 1291450"/>
                <a:gd name="connsiteX227" fmla="*/ 495300 w 1625600"/>
                <a:gd name="connsiteY227" fmla="*/ 192900 h 1291450"/>
                <a:gd name="connsiteX228" fmla="*/ 533400 w 1625600"/>
                <a:gd name="connsiteY228" fmla="*/ 167500 h 1291450"/>
                <a:gd name="connsiteX229" fmla="*/ 571500 w 1625600"/>
                <a:gd name="connsiteY229" fmla="*/ 148450 h 1291450"/>
                <a:gd name="connsiteX230" fmla="*/ 603250 w 1625600"/>
                <a:gd name="connsiteY230" fmla="*/ 116700 h 1291450"/>
                <a:gd name="connsiteX231" fmla="*/ 641350 w 1625600"/>
                <a:gd name="connsiteY231" fmla="*/ 104000 h 1291450"/>
                <a:gd name="connsiteX232" fmla="*/ 654050 w 1625600"/>
                <a:gd name="connsiteY232" fmla="*/ 84950 h 1291450"/>
                <a:gd name="connsiteX233" fmla="*/ 679450 w 1625600"/>
                <a:gd name="connsiteY233" fmla="*/ 78600 h 1291450"/>
                <a:gd name="connsiteX234" fmla="*/ 723900 w 1625600"/>
                <a:gd name="connsiteY234" fmla="*/ 59550 h 1291450"/>
                <a:gd name="connsiteX235" fmla="*/ 742950 w 1625600"/>
                <a:gd name="connsiteY235" fmla="*/ 46850 h 1291450"/>
                <a:gd name="connsiteX236" fmla="*/ 749300 w 1625600"/>
                <a:gd name="connsiteY236" fmla="*/ 2400 h 1291450"/>
                <a:gd name="connsiteX0" fmla="*/ 749300 w 1625600"/>
                <a:gd name="connsiteY0" fmla="*/ 2400 h 1291450"/>
                <a:gd name="connsiteX1" fmla="*/ 825500 w 1625600"/>
                <a:gd name="connsiteY1" fmla="*/ 8750 h 1291450"/>
                <a:gd name="connsiteX2" fmla="*/ 844550 w 1625600"/>
                <a:gd name="connsiteY2" fmla="*/ 21450 h 1291450"/>
                <a:gd name="connsiteX3" fmla="*/ 882650 w 1625600"/>
                <a:gd name="connsiteY3" fmla="*/ 34150 h 1291450"/>
                <a:gd name="connsiteX4" fmla="*/ 901700 w 1625600"/>
                <a:gd name="connsiteY4" fmla="*/ 46850 h 1291450"/>
                <a:gd name="connsiteX5" fmla="*/ 920750 w 1625600"/>
                <a:gd name="connsiteY5" fmla="*/ 53200 h 1291450"/>
                <a:gd name="connsiteX6" fmla="*/ 946150 w 1625600"/>
                <a:gd name="connsiteY6" fmla="*/ 65900 h 1291450"/>
                <a:gd name="connsiteX7" fmla="*/ 952500 w 1625600"/>
                <a:gd name="connsiteY7" fmla="*/ 91300 h 1291450"/>
                <a:gd name="connsiteX8" fmla="*/ 958850 w 1625600"/>
                <a:gd name="connsiteY8" fmla="*/ 110350 h 1291450"/>
                <a:gd name="connsiteX9" fmla="*/ 996950 w 1625600"/>
                <a:gd name="connsiteY9" fmla="*/ 116700 h 1291450"/>
                <a:gd name="connsiteX10" fmla="*/ 990600 w 1625600"/>
                <a:gd name="connsiteY10" fmla="*/ 142100 h 1291450"/>
                <a:gd name="connsiteX11" fmla="*/ 958850 w 1625600"/>
                <a:gd name="connsiteY11" fmla="*/ 192900 h 1291450"/>
                <a:gd name="connsiteX12" fmla="*/ 946150 w 1625600"/>
                <a:gd name="connsiteY12" fmla="*/ 211950 h 1291450"/>
                <a:gd name="connsiteX13" fmla="*/ 946150 w 1625600"/>
                <a:gd name="connsiteY13" fmla="*/ 269100 h 1291450"/>
                <a:gd name="connsiteX14" fmla="*/ 939800 w 1625600"/>
                <a:gd name="connsiteY14" fmla="*/ 288150 h 1291450"/>
                <a:gd name="connsiteX15" fmla="*/ 920750 w 1625600"/>
                <a:gd name="connsiteY15" fmla="*/ 300850 h 1291450"/>
                <a:gd name="connsiteX16" fmla="*/ 908050 w 1625600"/>
                <a:gd name="connsiteY16" fmla="*/ 319900 h 1291450"/>
                <a:gd name="connsiteX17" fmla="*/ 869950 w 1625600"/>
                <a:gd name="connsiteY17" fmla="*/ 351650 h 1291450"/>
                <a:gd name="connsiteX18" fmla="*/ 914400 w 1625600"/>
                <a:gd name="connsiteY18" fmla="*/ 377050 h 1291450"/>
                <a:gd name="connsiteX19" fmla="*/ 933450 w 1625600"/>
                <a:gd name="connsiteY19" fmla="*/ 389750 h 1291450"/>
                <a:gd name="connsiteX20" fmla="*/ 952500 w 1625600"/>
                <a:gd name="connsiteY20" fmla="*/ 396100 h 1291450"/>
                <a:gd name="connsiteX21" fmla="*/ 965200 w 1625600"/>
                <a:gd name="connsiteY21" fmla="*/ 415150 h 1291450"/>
                <a:gd name="connsiteX22" fmla="*/ 990600 w 1625600"/>
                <a:gd name="connsiteY22" fmla="*/ 459600 h 1291450"/>
                <a:gd name="connsiteX23" fmla="*/ 1073150 w 1625600"/>
                <a:gd name="connsiteY23" fmla="*/ 510400 h 1291450"/>
                <a:gd name="connsiteX24" fmla="*/ 1092200 w 1625600"/>
                <a:gd name="connsiteY24" fmla="*/ 523100 h 1291450"/>
                <a:gd name="connsiteX25" fmla="*/ 1117600 w 1625600"/>
                <a:gd name="connsiteY25" fmla="*/ 529450 h 1291450"/>
                <a:gd name="connsiteX26" fmla="*/ 1187450 w 1625600"/>
                <a:gd name="connsiteY26" fmla="*/ 542150 h 1291450"/>
                <a:gd name="connsiteX27" fmla="*/ 1206500 w 1625600"/>
                <a:gd name="connsiteY27" fmla="*/ 580250 h 1291450"/>
                <a:gd name="connsiteX28" fmla="*/ 1212850 w 1625600"/>
                <a:gd name="connsiteY28" fmla="*/ 599300 h 1291450"/>
                <a:gd name="connsiteX29" fmla="*/ 1231900 w 1625600"/>
                <a:gd name="connsiteY29" fmla="*/ 605650 h 1291450"/>
                <a:gd name="connsiteX30" fmla="*/ 1250950 w 1625600"/>
                <a:gd name="connsiteY30" fmla="*/ 618350 h 1291450"/>
                <a:gd name="connsiteX31" fmla="*/ 1289050 w 1625600"/>
                <a:gd name="connsiteY31" fmla="*/ 631050 h 1291450"/>
                <a:gd name="connsiteX32" fmla="*/ 1403350 w 1625600"/>
                <a:gd name="connsiteY32" fmla="*/ 618350 h 1291450"/>
                <a:gd name="connsiteX33" fmla="*/ 1416050 w 1625600"/>
                <a:gd name="connsiteY33" fmla="*/ 599300 h 1291450"/>
                <a:gd name="connsiteX34" fmla="*/ 1435100 w 1625600"/>
                <a:gd name="connsiteY34" fmla="*/ 573900 h 1291450"/>
                <a:gd name="connsiteX35" fmla="*/ 1454150 w 1625600"/>
                <a:gd name="connsiteY35" fmla="*/ 567550 h 1291450"/>
                <a:gd name="connsiteX36" fmla="*/ 1504950 w 1625600"/>
                <a:gd name="connsiteY36" fmla="*/ 561200 h 1291450"/>
                <a:gd name="connsiteX37" fmla="*/ 1517650 w 1625600"/>
                <a:gd name="connsiteY37" fmla="*/ 516750 h 1291450"/>
                <a:gd name="connsiteX38" fmla="*/ 1536700 w 1625600"/>
                <a:gd name="connsiteY38" fmla="*/ 504050 h 1291450"/>
                <a:gd name="connsiteX39" fmla="*/ 1543050 w 1625600"/>
                <a:gd name="connsiteY39" fmla="*/ 523100 h 1291450"/>
                <a:gd name="connsiteX40" fmla="*/ 1549400 w 1625600"/>
                <a:gd name="connsiteY40" fmla="*/ 605650 h 1291450"/>
                <a:gd name="connsiteX41" fmla="*/ 1568450 w 1625600"/>
                <a:gd name="connsiteY41" fmla="*/ 618350 h 1291450"/>
                <a:gd name="connsiteX42" fmla="*/ 1587500 w 1625600"/>
                <a:gd name="connsiteY42" fmla="*/ 624700 h 1291450"/>
                <a:gd name="connsiteX43" fmla="*/ 1625600 w 1625600"/>
                <a:gd name="connsiteY43" fmla="*/ 656450 h 1291450"/>
                <a:gd name="connsiteX44" fmla="*/ 1606550 w 1625600"/>
                <a:gd name="connsiteY44" fmla="*/ 700900 h 1291450"/>
                <a:gd name="connsiteX45" fmla="*/ 1587500 w 1625600"/>
                <a:gd name="connsiteY45" fmla="*/ 707250 h 1291450"/>
                <a:gd name="connsiteX46" fmla="*/ 1549400 w 1625600"/>
                <a:gd name="connsiteY46" fmla="*/ 732650 h 1291450"/>
                <a:gd name="connsiteX47" fmla="*/ 1504950 w 1625600"/>
                <a:gd name="connsiteY47" fmla="*/ 751700 h 1291450"/>
                <a:gd name="connsiteX48" fmla="*/ 1498600 w 1625600"/>
                <a:gd name="connsiteY48" fmla="*/ 783450 h 1291450"/>
                <a:gd name="connsiteX49" fmla="*/ 1473200 w 1625600"/>
                <a:gd name="connsiteY49" fmla="*/ 802500 h 1291450"/>
                <a:gd name="connsiteX50" fmla="*/ 1403350 w 1625600"/>
                <a:gd name="connsiteY50" fmla="*/ 815200 h 1291450"/>
                <a:gd name="connsiteX51" fmla="*/ 1384300 w 1625600"/>
                <a:gd name="connsiteY51" fmla="*/ 827900 h 1291450"/>
                <a:gd name="connsiteX52" fmla="*/ 1301750 w 1625600"/>
                <a:gd name="connsiteY52" fmla="*/ 840600 h 1291450"/>
                <a:gd name="connsiteX53" fmla="*/ 1270000 w 1625600"/>
                <a:gd name="connsiteY53" fmla="*/ 872350 h 1291450"/>
                <a:gd name="connsiteX54" fmla="*/ 1244600 w 1625600"/>
                <a:gd name="connsiteY54" fmla="*/ 904100 h 1291450"/>
                <a:gd name="connsiteX55" fmla="*/ 1181100 w 1625600"/>
                <a:gd name="connsiteY55" fmla="*/ 910450 h 1291450"/>
                <a:gd name="connsiteX56" fmla="*/ 1174750 w 1625600"/>
                <a:gd name="connsiteY56" fmla="*/ 942200 h 1291450"/>
                <a:gd name="connsiteX57" fmla="*/ 1155700 w 1625600"/>
                <a:gd name="connsiteY57" fmla="*/ 929500 h 1291450"/>
                <a:gd name="connsiteX58" fmla="*/ 1130300 w 1625600"/>
                <a:gd name="connsiteY58" fmla="*/ 885050 h 1291450"/>
                <a:gd name="connsiteX59" fmla="*/ 1117600 w 1625600"/>
                <a:gd name="connsiteY59" fmla="*/ 866000 h 1291450"/>
                <a:gd name="connsiteX60" fmla="*/ 1098550 w 1625600"/>
                <a:gd name="connsiteY60" fmla="*/ 853300 h 1291450"/>
                <a:gd name="connsiteX61" fmla="*/ 1060450 w 1625600"/>
                <a:gd name="connsiteY61" fmla="*/ 897750 h 1291450"/>
                <a:gd name="connsiteX62" fmla="*/ 1054100 w 1625600"/>
                <a:gd name="connsiteY62" fmla="*/ 923150 h 1291450"/>
                <a:gd name="connsiteX63" fmla="*/ 1047750 w 1625600"/>
                <a:gd name="connsiteY63" fmla="*/ 942200 h 1291450"/>
                <a:gd name="connsiteX64" fmla="*/ 1054100 w 1625600"/>
                <a:gd name="connsiteY64" fmla="*/ 948550 h 1291450"/>
                <a:gd name="connsiteX65" fmla="*/ 1079500 w 1625600"/>
                <a:gd name="connsiteY65" fmla="*/ 967600 h 1291450"/>
                <a:gd name="connsiteX66" fmla="*/ 1035050 w 1625600"/>
                <a:gd name="connsiteY66" fmla="*/ 999350 h 1291450"/>
                <a:gd name="connsiteX67" fmla="*/ 1016000 w 1625600"/>
                <a:gd name="connsiteY67" fmla="*/ 1018400 h 1291450"/>
                <a:gd name="connsiteX68" fmla="*/ 1003300 w 1625600"/>
                <a:gd name="connsiteY68" fmla="*/ 1062850 h 1291450"/>
                <a:gd name="connsiteX69" fmla="*/ 1028700 w 1625600"/>
                <a:gd name="connsiteY69" fmla="*/ 1088250 h 1291450"/>
                <a:gd name="connsiteX70" fmla="*/ 1085850 w 1625600"/>
                <a:gd name="connsiteY70" fmla="*/ 1126350 h 1291450"/>
                <a:gd name="connsiteX71" fmla="*/ 1104900 w 1625600"/>
                <a:gd name="connsiteY71" fmla="*/ 1139050 h 1291450"/>
                <a:gd name="connsiteX72" fmla="*/ 1130300 w 1625600"/>
                <a:gd name="connsiteY72" fmla="*/ 1145400 h 1291450"/>
                <a:gd name="connsiteX73" fmla="*/ 1060450 w 1625600"/>
                <a:gd name="connsiteY73" fmla="*/ 1164450 h 1291450"/>
                <a:gd name="connsiteX74" fmla="*/ 1104900 w 1625600"/>
                <a:gd name="connsiteY74" fmla="*/ 1196200 h 1291450"/>
                <a:gd name="connsiteX75" fmla="*/ 1155700 w 1625600"/>
                <a:gd name="connsiteY75" fmla="*/ 1227950 h 1291450"/>
                <a:gd name="connsiteX76" fmla="*/ 1263650 w 1625600"/>
                <a:gd name="connsiteY76" fmla="*/ 1266050 h 1291450"/>
                <a:gd name="connsiteX77" fmla="*/ 1314450 w 1625600"/>
                <a:gd name="connsiteY77" fmla="*/ 1285100 h 1291450"/>
                <a:gd name="connsiteX78" fmla="*/ 1320800 w 1625600"/>
                <a:gd name="connsiteY78" fmla="*/ 1266050 h 1291450"/>
                <a:gd name="connsiteX79" fmla="*/ 1270000 w 1625600"/>
                <a:gd name="connsiteY79" fmla="*/ 1202550 h 1291450"/>
                <a:gd name="connsiteX80" fmla="*/ 1238250 w 1625600"/>
                <a:gd name="connsiteY80" fmla="*/ 1177150 h 1291450"/>
                <a:gd name="connsiteX81" fmla="*/ 1231900 w 1625600"/>
                <a:gd name="connsiteY81" fmla="*/ 1151750 h 1291450"/>
                <a:gd name="connsiteX82" fmla="*/ 1276350 w 1625600"/>
                <a:gd name="connsiteY82" fmla="*/ 1107300 h 1291450"/>
                <a:gd name="connsiteX83" fmla="*/ 1352550 w 1625600"/>
                <a:gd name="connsiteY83" fmla="*/ 1081900 h 1291450"/>
                <a:gd name="connsiteX84" fmla="*/ 1371600 w 1625600"/>
                <a:gd name="connsiteY84" fmla="*/ 1056500 h 1291450"/>
                <a:gd name="connsiteX85" fmla="*/ 1377950 w 1625600"/>
                <a:gd name="connsiteY85" fmla="*/ 1037450 h 1291450"/>
                <a:gd name="connsiteX86" fmla="*/ 1384300 w 1625600"/>
                <a:gd name="connsiteY86" fmla="*/ 999350 h 1291450"/>
                <a:gd name="connsiteX87" fmla="*/ 1403350 w 1625600"/>
                <a:gd name="connsiteY87" fmla="*/ 1005700 h 1291450"/>
                <a:gd name="connsiteX88" fmla="*/ 1454150 w 1625600"/>
                <a:gd name="connsiteY88" fmla="*/ 961250 h 1291450"/>
                <a:gd name="connsiteX89" fmla="*/ 1517650 w 1625600"/>
                <a:gd name="connsiteY89" fmla="*/ 986650 h 1291450"/>
                <a:gd name="connsiteX90" fmla="*/ 1555750 w 1625600"/>
                <a:gd name="connsiteY90" fmla="*/ 999350 h 1291450"/>
                <a:gd name="connsiteX91" fmla="*/ 1568450 w 1625600"/>
                <a:gd name="connsiteY91" fmla="*/ 1018400 h 1291450"/>
                <a:gd name="connsiteX92" fmla="*/ 1555750 w 1625600"/>
                <a:gd name="connsiteY92" fmla="*/ 1126350 h 1291450"/>
                <a:gd name="connsiteX93" fmla="*/ 1543050 w 1625600"/>
                <a:gd name="connsiteY93" fmla="*/ 1189850 h 1291450"/>
                <a:gd name="connsiteX94" fmla="*/ 1536700 w 1625600"/>
                <a:gd name="connsiteY94" fmla="*/ 1208900 h 1291450"/>
                <a:gd name="connsiteX95" fmla="*/ 1504950 w 1625600"/>
                <a:gd name="connsiteY95" fmla="*/ 1247000 h 1291450"/>
                <a:gd name="connsiteX96" fmla="*/ 1498600 w 1625600"/>
                <a:gd name="connsiteY96" fmla="*/ 1266050 h 1291450"/>
                <a:gd name="connsiteX97" fmla="*/ 1479550 w 1625600"/>
                <a:gd name="connsiteY97" fmla="*/ 1272400 h 1291450"/>
                <a:gd name="connsiteX98" fmla="*/ 1441450 w 1625600"/>
                <a:gd name="connsiteY98" fmla="*/ 1291450 h 1291450"/>
                <a:gd name="connsiteX99" fmla="*/ 1327150 w 1625600"/>
                <a:gd name="connsiteY99" fmla="*/ 1278750 h 1291450"/>
                <a:gd name="connsiteX100" fmla="*/ 1276350 w 1625600"/>
                <a:gd name="connsiteY100" fmla="*/ 1266050 h 1291450"/>
                <a:gd name="connsiteX101" fmla="*/ 1098550 w 1625600"/>
                <a:gd name="connsiteY101" fmla="*/ 1259700 h 1291450"/>
                <a:gd name="connsiteX102" fmla="*/ 1066800 w 1625600"/>
                <a:gd name="connsiteY102" fmla="*/ 1253350 h 1291450"/>
                <a:gd name="connsiteX103" fmla="*/ 1028700 w 1625600"/>
                <a:gd name="connsiteY103" fmla="*/ 1247000 h 1291450"/>
                <a:gd name="connsiteX104" fmla="*/ 1009650 w 1625600"/>
                <a:gd name="connsiteY104" fmla="*/ 1240650 h 1291450"/>
                <a:gd name="connsiteX105" fmla="*/ 977900 w 1625600"/>
                <a:gd name="connsiteY105" fmla="*/ 1227950 h 1291450"/>
                <a:gd name="connsiteX106" fmla="*/ 901700 w 1625600"/>
                <a:gd name="connsiteY106" fmla="*/ 1221600 h 1291450"/>
                <a:gd name="connsiteX107" fmla="*/ 806450 w 1625600"/>
                <a:gd name="connsiteY107" fmla="*/ 1227950 h 1291450"/>
                <a:gd name="connsiteX108" fmla="*/ 768350 w 1625600"/>
                <a:gd name="connsiteY108" fmla="*/ 1240650 h 1291450"/>
                <a:gd name="connsiteX109" fmla="*/ 762000 w 1625600"/>
                <a:gd name="connsiteY109" fmla="*/ 1215250 h 1291450"/>
                <a:gd name="connsiteX110" fmla="*/ 774700 w 1625600"/>
                <a:gd name="connsiteY110" fmla="*/ 1126350 h 1291450"/>
                <a:gd name="connsiteX111" fmla="*/ 787400 w 1625600"/>
                <a:gd name="connsiteY111" fmla="*/ 1075550 h 1291450"/>
                <a:gd name="connsiteX112" fmla="*/ 806450 w 1625600"/>
                <a:gd name="connsiteY112" fmla="*/ 1062850 h 1291450"/>
                <a:gd name="connsiteX113" fmla="*/ 844550 w 1625600"/>
                <a:gd name="connsiteY113" fmla="*/ 1050150 h 1291450"/>
                <a:gd name="connsiteX114" fmla="*/ 863600 w 1625600"/>
                <a:gd name="connsiteY114" fmla="*/ 1031100 h 1291450"/>
                <a:gd name="connsiteX115" fmla="*/ 869950 w 1625600"/>
                <a:gd name="connsiteY115" fmla="*/ 1012050 h 1291450"/>
                <a:gd name="connsiteX116" fmla="*/ 863600 w 1625600"/>
                <a:gd name="connsiteY116" fmla="*/ 993000 h 1291450"/>
                <a:gd name="connsiteX117" fmla="*/ 825500 w 1625600"/>
                <a:gd name="connsiteY117" fmla="*/ 973950 h 1291450"/>
                <a:gd name="connsiteX118" fmla="*/ 800100 w 1625600"/>
                <a:gd name="connsiteY118" fmla="*/ 980300 h 1291450"/>
                <a:gd name="connsiteX119" fmla="*/ 787400 w 1625600"/>
                <a:gd name="connsiteY119" fmla="*/ 999350 h 1291450"/>
                <a:gd name="connsiteX120" fmla="*/ 768350 w 1625600"/>
                <a:gd name="connsiteY120" fmla="*/ 1018400 h 1291450"/>
                <a:gd name="connsiteX121" fmla="*/ 749300 w 1625600"/>
                <a:gd name="connsiteY121" fmla="*/ 980300 h 1291450"/>
                <a:gd name="connsiteX122" fmla="*/ 742950 w 1625600"/>
                <a:gd name="connsiteY122" fmla="*/ 935850 h 1291450"/>
                <a:gd name="connsiteX123" fmla="*/ 673100 w 1625600"/>
                <a:gd name="connsiteY123" fmla="*/ 923150 h 1291450"/>
                <a:gd name="connsiteX124" fmla="*/ 660400 w 1625600"/>
                <a:gd name="connsiteY124" fmla="*/ 904100 h 1291450"/>
                <a:gd name="connsiteX125" fmla="*/ 635000 w 1625600"/>
                <a:gd name="connsiteY125" fmla="*/ 846950 h 1291450"/>
                <a:gd name="connsiteX126" fmla="*/ 628650 w 1625600"/>
                <a:gd name="connsiteY126" fmla="*/ 827900 h 1291450"/>
                <a:gd name="connsiteX127" fmla="*/ 615950 w 1625600"/>
                <a:gd name="connsiteY127" fmla="*/ 815200 h 1291450"/>
                <a:gd name="connsiteX128" fmla="*/ 596900 w 1625600"/>
                <a:gd name="connsiteY128" fmla="*/ 834250 h 1291450"/>
                <a:gd name="connsiteX129" fmla="*/ 571500 w 1625600"/>
                <a:gd name="connsiteY129" fmla="*/ 872350 h 1291450"/>
                <a:gd name="connsiteX130" fmla="*/ 552450 w 1625600"/>
                <a:gd name="connsiteY130" fmla="*/ 808850 h 1291450"/>
                <a:gd name="connsiteX131" fmla="*/ 571500 w 1625600"/>
                <a:gd name="connsiteY131" fmla="*/ 758050 h 1291450"/>
                <a:gd name="connsiteX132" fmla="*/ 577850 w 1625600"/>
                <a:gd name="connsiteY132" fmla="*/ 739000 h 1291450"/>
                <a:gd name="connsiteX133" fmla="*/ 603250 w 1625600"/>
                <a:gd name="connsiteY133" fmla="*/ 700900 h 1291450"/>
                <a:gd name="connsiteX134" fmla="*/ 628650 w 1625600"/>
                <a:gd name="connsiteY134" fmla="*/ 739000 h 1291450"/>
                <a:gd name="connsiteX135" fmla="*/ 647700 w 1625600"/>
                <a:gd name="connsiteY135" fmla="*/ 745350 h 1291450"/>
                <a:gd name="connsiteX136" fmla="*/ 666750 w 1625600"/>
                <a:gd name="connsiteY136" fmla="*/ 758050 h 1291450"/>
                <a:gd name="connsiteX137" fmla="*/ 692150 w 1625600"/>
                <a:gd name="connsiteY137" fmla="*/ 770750 h 1291450"/>
                <a:gd name="connsiteX138" fmla="*/ 723900 w 1625600"/>
                <a:gd name="connsiteY138" fmla="*/ 764400 h 1291450"/>
                <a:gd name="connsiteX139" fmla="*/ 749300 w 1625600"/>
                <a:gd name="connsiteY139" fmla="*/ 726300 h 1291450"/>
                <a:gd name="connsiteX140" fmla="*/ 742950 w 1625600"/>
                <a:gd name="connsiteY140" fmla="*/ 669150 h 1291450"/>
                <a:gd name="connsiteX141" fmla="*/ 755650 w 1625600"/>
                <a:gd name="connsiteY141" fmla="*/ 618350 h 1291450"/>
                <a:gd name="connsiteX142" fmla="*/ 768350 w 1625600"/>
                <a:gd name="connsiteY142" fmla="*/ 599300 h 1291450"/>
                <a:gd name="connsiteX143" fmla="*/ 787400 w 1625600"/>
                <a:gd name="connsiteY143" fmla="*/ 542150 h 1291450"/>
                <a:gd name="connsiteX144" fmla="*/ 800100 w 1625600"/>
                <a:gd name="connsiteY144" fmla="*/ 504050 h 1291450"/>
                <a:gd name="connsiteX145" fmla="*/ 793750 w 1625600"/>
                <a:gd name="connsiteY145" fmla="*/ 453250 h 1291450"/>
                <a:gd name="connsiteX146" fmla="*/ 768350 w 1625600"/>
                <a:gd name="connsiteY146" fmla="*/ 440550 h 1291450"/>
                <a:gd name="connsiteX147" fmla="*/ 736600 w 1625600"/>
                <a:gd name="connsiteY147" fmla="*/ 415150 h 1291450"/>
                <a:gd name="connsiteX148" fmla="*/ 730250 w 1625600"/>
                <a:gd name="connsiteY148" fmla="*/ 396100 h 1291450"/>
                <a:gd name="connsiteX149" fmla="*/ 742950 w 1625600"/>
                <a:gd name="connsiteY149" fmla="*/ 338950 h 1291450"/>
                <a:gd name="connsiteX150" fmla="*/ 755650 w 1625600"/>
                <a:gd name="connsiteY150" fmla="*/ 319900 h 1291450"/>
                <a:gd name="connsiteX151" fmla="*/ 762000 w 1625600"/>
                <a:gd name="connsiteY151" fmla="*/ 288150 h 1291450"/>
                <a:gd name="connsiteX152" fmla="*/ 768350 w 1625600"/>
                <a:gd name="connsiteY152" fmla="*/ 269100 h 1291450"/>
                <a:gd name="connsiteX153" fmla="*/ 730250 w 1625600"/>
                <a:gd name="connsiteY153" fmla="*/ 288150 h 1291450"/>
                <a:gd name="connsiteX154" fmla="*/ 704850 w 1625600"/>
                <a:gd name="connsiteY154" fmla="*/ 351650 h 1291450"/>
                <a:gd name="connsiteX155" fmla="*/ 698500 w 1625600"/>
                <a:gd name="connsiteY155" fmla="*/ 383400 h 1291450"/>
                <a:gd name="connsiteX156" fmla="*/ 685800 w 1625600"/>
                <a:gd name="connsiteY156" fmla="*/ 408800 h 1291450"/>
                <a:gd name="connsiteX157" fmla="*/ 679450 w 1625600"/>
                <a:gd name="connsiteY157" fmla="*/ 427850 h 1291450"/>
                <a:gd name="connsiteX158" fmla="*/ 635000 w 1625600"/>
                <a:gd name="connsiteY158" fmla="*/ 446900 h 1291450"/>
                <a:gd name="connsiteX159" fmla="*/ 609600 w 1625600"/>
                <a:gd name="connsiteY159" fmla="*/ 459600 h 1291450"/>
                <a:gd name="connsiteX160" fmla="*/ 590550 w 1625600"/>
                <a:gd name="connsiteY160" fmla="*/ 465950 h 1291450"/>
                <a:gd name="connsiteX161" fmla="*/ 577850 w 1625600"/>
                <a:gd name="connsiteY161" fmla="*/ 485000 h 1291450"/>
                <a:gd name="connsiteX162" fmla="*/ 584200 w 1625600"/>
                <a:gd name="connsiteY162" fmla="*/ 504050 h 1291450"/>
                <a:gd name="connsiteX163" fmla="*/ 577850 w 1625600"/>
                <a:gd name="connsiteY163" fmla="*/ 548500 h 1291450"/>
                <a:gd name="connsiteX164" fmla="*/ 552450 w 1625600"/>
                <a:gd name="connsiteY164" fmla="*/ 586600 h 1291450"/>
                <a:gd name="connsiteX165" fmla="*/ 692150 w 1625600"/>
                <a:gd name="connsiteY165" fmla="*/ 586600 h 1291450"/>
                <a:gd name="connsiteX166" fmla="*/ 711200 w 1625600"/>
                <a:gd name="connsiteY166" fmla="*/ 605650 h 1291450"/>
                <a:gd name="connsiteX167" fmla="*/ 698500 w 1625600"/>
                <a:gd name="connsiteY167" fmla="*/ 624700 h 1291450"/>
                <a:gd name="connsiteX168" fmla="*/ 679450 w 1625600"/>
                <a:gd name="connsiteY168" fmla="*/ 631050 h 1291450"/>
                <a:gd name="connsiteX169" fmla="*/ 654050 w 1625600"/>
                <a:gd name="connsiteY169" fmla="*/ 669150 h 1291450"/>
                <a:gd name="connsiteX170" fmla="*/ 641350 w 1625600"/>
                <a:gd name="connsiteY170" fmla="*/ 688200 h 1291450"/>
                <a:gd name="connsiteX171" fmla="*/ 609600 w 1625600"/>
                <a:gd name="connsiteY171" fmla="*/ 745350 h 1291450"/>
                <a:gd name="connsiteX172" fmla="*/ 590550 w 1625600"/>
                <a:gd name="connsiteY172" fmla="*/ 758050 h 1291450"/>
                <a:gd name="connsiteX173" fmla="*/ 546100 w 1625600"/>
                <a:gd name="connsiteY173" fmla="*/ 764400 h 1291450"/>
                <a:gd name="connsiteX174" fmla="*/ 508000 w 1625600"/>
                <a:gd name="connsiteY174" fmla="*/ 783450 h 1291450"/>
                <a:gd name="connsiteX175" fmla="*/ 488950 w 1625600"/>
                <a:gd name="connsiteY175" fmla="*/ 789800 h 1291450"/>
                <a:gd name="connsiteX176" fmla="*/ 419100 w 1625600"/>
                <a:gd name="connsiteY176" fmla="*/ 802500 h 1291450"/>
                <a:gd name="connsiteX177" fmla="*/ 406400 w 1625600"/>
                <a:gd name="connsiteY177" fmla="*/ 821550 h 1291450"/>
                <a:gd name="connsiteX178" fmla="*/ 368300 w 1625600"/>
                <a:gd name="connsiteY178" fmla="*/ 846950 h 1291450"/>
                <a:gd name="connsiteX179" fmla="*/ 349250 w 1625600"/>
                <a:gd name="connsiteY179" fmla="*/ 859650 h 1291450"/>
                <a:gd name="connsiteX180" fmla="*/ 323850 w 1625600"/>
                <a:gd name="connsiteY180" fmla="*/ 866000 h 1291450"/>
                <a:gd name="connsiteX181" fmla="*/ 304800 w 1625600"/>
                <a:gd name="connsiteY181" fmla="*/ 878700 h 1291450"/>
                <a:gd name="connsiteX182" fmla="*/ 266700 w 1625600"/>
                <a:gd name="connsiteY182" fmla="*/ 891400 h 1291450"/>
                <a:gd name="connsiteX183" fmla="*/ 241300 w 1625600"/>
                <a:gd name="connsiteY183" fmla="*/ 904100 h 1291450"/>
                <a:gd name="connsiteX184" fmla="*/ 260350 w 1625600"/>
                <a:gd name="connsiteY184" fmla="*/ 840600 h 1291450"/>
                <a:gd name="connsiteX185" fmla="*/ 273050 w 1625600"/>
                <a:gd name="connsiteY185" fmla="*/ 802500 h 1291450"/>
                <a:gd name="connsiteX186" fmla="*/ 311150 w 1625600"/>
                <a:gd name="connsiteY186" fmla="*/ 770750 h 1291450"/>
                <a:gd name="connsiteX187" fmla="*/ 330200 w 1625600"/>
                <a:gd name="connsiteY187" fmla="*/ 751700 h 1291450"/>
                <a:gd name="connsiteX188" fmla="*/ 298450 w 1625600"/>
                <a:gd name="connsiteY188" fmla="*/ 758050 h 1291450"/>
                <a:gd name="connsiteX189" fmla="*/ 260350 w 1625600"/>
                <a:gd name="connsiteY189" fmla="*/ 783450 h 1291450"/>
                <a:gd name="connsiteX190" fmla="*/ 190500 w 1625600"/>
                <a:gd name="connsiteY190" fmla="*/ 802500 h 1291450"/>
                <a:gd name="connsiteX191" fmla="*/ 152400 w 1625600"/>
                <a:gd name="connsiteY191" fmla="*/ 808850 h 1291450"/>
                <a:gd name="connsiteX192" fmla="*/ 165100 w 1625600"/>
                <a:gd name="connsiteY192" fmla="*/ 764400 h 1291450"/>
                <a:gd name="connsiteX193" fmla="*/ 184150 w 1625600"/>
                <a:gd name="connsiteY193" fmla="*/ 745350 h 1291450"/>
                <a:gd name="connsiteX194" fmla="*/ 196850 w 1625600"/>
                <a:gd name="connsiteY194" fmla="*/ 726300 h 1291450"/>
                <a:gd name="connsiteX195" fmla="*/ 254000 w 1625600"/>
                <a:gd name="connsiteY195" fmla="*/ 681850 h 1291450"/>
                <a:gd name="connsiteX196" fmla="*/ 355600 w 1625600"/>
                <a:gd name="connsiteY196" fmla="*/ 675500 h 1291450"/>
                <a:gd name="connsiteX197" fmla="*/ 419100 w 1625600"/>
                <a:gd name="connsiteY197" fmla="*/ 643750 h 1291450"/>
                <a:gd name="connsiteX198" fmla="*/ 438150 w 1625600"/>
                <a:gd name="connsiteY198" fmla="*/ 631050 h 1291450"/>
                <a:gd name="connsiteX199" fmla="*/ 463550 w 1625600"/>
                <a:gd name="connsiteY199" fmla="*/ 592950 h 1291450"/>
                <a:gd name="connsiteX200" fmla="*/ 469900 w 1625600"/>
                <a:gd name="connsiteY200" fmla="*/ 573900 h 1291450"/>
                <a:gd name="connsiteX201" fmla="*/ 463550 w 1625600"/>
                <a:gd name="connsiteY201" fmla="*/ 504050 h 1291450"/>
                <a:gd name="connsiteX202" fmla="*/ 444500 w 1625600"/>
                <a:gd name="connsiteY202" fmla="*/ 497700 h 1291450"/>
                <a:gd name="connsiteX203" fmla="*/ 393700 w 1625600"/>
                <a:gd name="connsiteY203" fmla="*/ 516750 h 1291450"/>
                <a:gd name="connsiteX204" fmla="*/ 374650 w 1625600"/>
                <a:gd name="connsiteY204" fmla="*/ 523100 h 1291450"/>
                <a:gd name="connsiteX205" fmla="*/ 355600 w 1625600"/>
                <a:gd name="connsiteY205" fmla="*/ 510400 h 1291450"/>
                <a:gd name="connsiteX206" fmla="*/ 292100 w 1625600"/>
                <a:gd name="connsiteY206" fmla="*/ 510400 h 1291450"/>
                <a:gd name="connsiteX207" fmla="*/ 273050 w 1625600"/>
                <a:gd name="connsiteY207" fmla="*/ 523100 h 1291450"/>
                <a:gd name="connsiteX208" fmla="*/ 158750 w 1625600"/>
                <a:gd name="connsiteY208" fmla="*/ 542150 h 1291450"/>
                <a:gd name="connsiteX209" fmla="*/ 50800 w 1625600"/>
                <a:gd name="connsiteY209" fmla="*/ 548500 h 1291450"/>
                <a:gd name="connsiteX210" fmla="*/ 6350 w 1625600"/>
                <a:gd name="connsiteY210" fmla="*/ 516750 h 1291450"/>
                <a:gd name="connsiteX211" fmla="*/ 0 w 1625600"/>
                <a:gd name="connsiteY211" fmla="*/ 491350 h 1291450"/>
                <a:gd name="connsiteX212" fmla="*/ 6350 w 1625600"/>
                <a:gd name="connsiteY212" fmla="*/ 472300 h 1291450"/>
                <a:gd name="connsiteX213" fmla="*/ 19050 w 1625600"/>
                <a:gd name="connsiteY213" fmla="*/ 453250 h 1291450"/>
                <a:gd name="connsiteX214" fmla="*/ 57150 w 1625600"/>
                <a:gd name="connsiteY214" fmla="*/ 434200 h 1291450"/>
                <a:gd name="connsiteX215" fmla="*/ 82550 w 1625600"/>
                <a:gd name="connsiteY215" fmla="*/ 415150 h 1291450"/>
                <a:gd name="connsiteX216" fmla="*/ 107950 w 1625600"/>
                <a:gd name="connsiteY216" fmla="*/ 408800 h 1291450"/>
                <a:gd name="connsiteX217" fmla="*/ 228600 w 1625600"/>
                <a:gd name="connsiteY217" fmla="*/ 402450 h 1291450"/>
                <a:gd name="connsiteX218" fmla="*/ 247650 w 1625600"/>
                <a:gd name="connsiteY218" fmla="*/ 396100 h 1291450"/>
                <a:gd name="connsiteX219" fmla="*/ 266700 w 1625600"/>
                <a:gd name="connsiteY219" fmla="*/ 358000 h 1291450"/>
                <a:gd name="connsiteX220" fmla="*/ 285750 w 1625600"/>
                <a:gd name="connsiteY220" fmla="*/ 332600 h 1291450"/>
                <a:gd name="connsiteX221" fmla="*/ 298450 w 1625600"/>
                <a:gd name="connsiteY221" fmla="*/ 313550 h 1291450"/>
                <a:gd name="connsiteX222" fmla="*/ 336550 w 1625600"/>
                <a:gd name="connsiteY222" fmla="*/ 288150 h 1291450"/>
                <a:gd name="connsiteX223" fmla="*/ 355600 w 1625600"/>
                <a:gd name="connsiteY223" fmla="*/ 275450 h 1291450"/>
                <a:gd name="connsiteX224" fmla="*/ 412750 w 1625600"/>
                <a:gd name="connsiteY224" fmla="*/ 231000 h 1291450"/>
                <a:gd name="connsiteX225" fmla="*/ 431800 w 1625600"/>
                <a:gd name="connsiteY225" fmla="*/ 218300 h 1291450"/>
                <a:gd name="connsiteX226" fmla="*/ 476250 w 1625600"/>
                <a:gd name="connsiteY226" fmla="*/ 199250 h 1291450"/>
                <a:gd name="connsiteX227" fmla="*/ 495300 w 1625600"/>
                <a:gd name="connsiteY227" fmla="*/ 192900 h 1291450"/>
                <a:gd name="connsiteX228" fmla="*/ 533400 w 1625600"/>
                <a:gd name="connsiteY228" fmla="*/ 167500 h 1291450"/>
                <a:gd name="connsiteX229" fmla="*/ 571500 w 1625600"/>
                <a:gd name="connsiteY229" fmla="*/ 148450 h 1291450"/>
                <a:gd name="connsiteX230" fmla="*/ 603250 w 1625600"/>
                <a:gd name="connsiteY230" fmla="*/ 116700 h 1291450"/>
                <a:gd name="connsiteX231" fmla="*/ 641350 w 1625600"/>
                <a:gd name="connsiteY231" fmla="*/ 104000 h 1291450"/>
                <a:gd name="connsiteX232" fmla="*/ 654050 w 1625600"/>
                <a:gd name="connsiteY232" fmla="*/ 84950 h 1291450"/>
                <a:gd name="connsiteX233" fmla="*/ 679450 w 1625600"/>
                <a:gd name="connsiteY233" fmla="*/ 78600 h 1291450"/>
                <a:gd name="connsiteX234" fmla="*/ 723900 w 1625600"/>
                <a:gd name="connsiteY234" fmla="*/ 59550 h 1291450"/>
                <a:gd name="connsiteX235" fmla="*/ 742950 w 1625600"/>
                <a:gd name="connsiteY235" fmla="*/ 46850 h 1291450"/>
                <a:gd name="connsiteX236" fmla="*/ 749300 w 1625600"/>
                <a:gd name="connsiteY236" fmla="*/ 2400 h 129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1625600" h="1291450">
                  <a:moveTo>
                    <a:pt x="749300" y="2400"/>
                  </a:moveTo>
                  <a:cubicBezTo>
                    <a:pt x="763058" y="-3950"/>
                    <a:pt x="800507" y="3751"/>
                    <a:pt x="825500" y="8750"/>
                  </a:cubicBezTo>
                  <a:cubicBezTo>
                    <a:pt x="832984" y="10247"/>
                    <a:pt x="837576" y="18350"/>
                    <a:pt x="844550" y="21450"/>
                  </a:cubicBezTo>
                  <a:cubicBezTo>
                    <a:pt x="856783" y="26887"/>
                    <a:pt x="870417" y="28713"/>
                    <a:pt x="882650" y="34150"/>
                  </a:cubicBezTo>
                  <a:cubicBezTo>
                    <a:pt x="889624" y="37250"/>
                    <a:pt x="894874" y="43437"/>
                    <a:pt x="901700" y="46850"/>
                  </a:cubicBezTo>
                  <a:cubicBezTo>
                    <a:pt x="907687" y="49843"/>
                    <a:pt x="914598" y="50563"/>
                    <a:pt x="920750" y="53200"/>
                  </a:cubicBezTo>
                  <a:cubicBezTo>
                    <a:pt x="929451" y="56929"/>
                    <a:pt x="937683" y="61667"/>
                    <a:pt x="946150" y="65900"/>
                  </a:cubicBezTo>
                  <a:cubicBezTo>
                    <a:pt x="948267" y="74367"/>
                    <a:pt x="950102" y="82909"/>
                    <a:pt x="952500" y="91300"/>
                  </a:cubicBezTo>
                  <a:cubicBezTo>
                    <a:pt x="954339" y="97736"/>
                    <a:pt x="953038" y="107029"/>
                    <a:pt x="958850" y="110350"/>
                  </a:cubicBezTo>
                  <a:cubicBezTo>
                    <a:pt x="970029" y="116738"/>
                    <a:pt x="984250" y="114583"/>
                    <a:pt x="996950" y="116700"/>
                  </a:cubicBezTo>
                  <a:cubicBezTo>
                    <a:pt x="994833" y="125167"/>
                    <a:pt x="993664" y="133928"/>
                    <a:pt x="990600" y="142100"/>
                  </a:cubicBezTo>
                  <a:cubicBezTo>
                    <a:pt x="981178" y="167225"/>
                    <a:pt x="974623" y="170818"/>
                    <a:pt x="958850" y="192900"/>
                  </a:cubicBezTo>
                  <a:cubicBezTo>
                    <a:pt x="954414" y="199110"/>
                    <a:pt x="950383" y="205600"/>
                    <a:pt x="946150" y="211950"/>
                  </a:cubicBezTo>
                  <a:cubicBezTo>
                    <a:pt x="955797" y="240891"/>
                    <a:pt x="955090" y="228868"/>
                    <a:pt x="946150" y="269100"/>
                  </a:cubicBezTo>
                  <a:cubicBezTo>
                    <a:pt x="944698" y="275634"/>
                    <a:pt x="943981" y="282923"/>
                    <a:pt x="939800" y="288150"/>
                  </a:cubicBezTo>
                  <a:cubicBezTo>
                    <a:pt x="935032" y="294109"/>
                    <a:pt x="927100" y="296617"/>
                    <a:pt x="920750" y="300850"/>
                  </a:cubicBezTo>
                  <a:cubicBezTo>
                    <a:pt x="916517" y="307200"/>
                    <a:pt x="913913" y="315014"/>
                    <a:pt x="908050" y="319900"/>
                  </a:cubicBezTo>
                  <a:cubicBezTo>
                    <a:pt x="859711" y="360183"/>
                    <a:pt x="900892" y="305238"/>
                    <a:pt x="869950" y="351650"/>
                  </a:cubicBezTo>
                  <a:cubicBezTo>
                    <a:pt x="906140" y="387840"/>
                    <a:pt x="869628" y="357862"/>
                    <a:pt x="914400" y="377050"/>
                  </a:cubicBezTo>
                  <a:cubicBezTo>
                    <a:pt x="921415" y="380056"/>
                    <a:pt x="926624" y="386337"/>
                    <a:pt x="933450" y="389750"/>
                  </a:cubicBezTo>
                  <a:cubicBezTo>
                    <a:pt x="939437" y="392743"/>
                    <a:pt x="946150" y="393983"/>
                    <a:pt x="952500" y="396100"/>
                  </a:cubicBezTo>
                  <a:cubicBezTo>
                    <a:pt x="956733" y="402450"/>
                    <a:pt x="958850" y="404567"/>
                    <a:pt x="965200" y="415150"/>
                  </a:cubicBezTo>
                  <a:cubicBezTo>
                    <a:pt x="971550" y="425733"/>
                    <a:pt x="965562" y="434562"/>
                    <a:pt x="990600" y="459600"/>
                  </a:cubicBezTo>
                  <a:cubicBezTo>
                    <a:pt x="1001443" y="470443"/>
                    <a:pt x="1062950" y="509267"/>
                    <a:pt x="1073150" y="510400"/>
                  </a:cubicBezTo>
                  <a:cubicBezTo>
                    <a:pt x="1079500" y="514633"/>
                    <a:pt x="1085185" y="520094"/>
                    <a:pt x="1092200" y="523100"/>
                  </a:cubicBezTo>
                  <a:cubicBezTo>
                    <a:pt x="1100222" y="526538"/>
                    <a:pt x="1109042" y="527738"/>
                    <a:pt x="1117600" y="529450"/>
                  </a:cubicBezTo>
                  <a:cubicBezTo>
                    <a:pt x="1140805" y="534091"/>
                    <a:pt x="1164167" y="537917"/>
                    <a:pt x="1187450" y="542150"/>
                  </a:cubicBezTo>
                  <a:cubicBezTo>
                    <a:pt x="1203411" y="590033"/>
                    <a:pt x="1181881" y="531011"/>
                    <a:pt x="1206500" y="580250"/>
                  </a:cubicBezTo>
                  <a:cubicBezTo>
                    <a:pt x="1209493" y="586237"/>
                    <a:pt x="1208117" y="594567"/>
                    <a:pt x="1212850" y="599300"/>
                  </a:cubicBezTo>
                  <a:cubicBezTo>
                    <a:pt x="1217583" y="604033"/>
                    <a:pt x="1225913" y="602657"/>
                    <a:pt x="1231900" y="605650"/>
                  </a:cubicBezTo>
                  <a:cubicBezTo>
                    <a:pt x="1238726" y="609063"/>
                    <a:pt x="1243976" y="615250"/>
                    <a:pt x="1250950" y="618350"/>
                  </a:cubicBezTo>
                  <a:cubicBezTo>
                    <a:pt x="1263183" y="623787"/>
                    <a:pt x="1289050" y="631050"/>
                    <a:pt x="1289050" y="631050"/>
                  </a:cubicBezTo>
                  <a:cubicBezTo>
                    <a:pt x="1327150" y="626817"/>
                    <a:pt x="1366160" y="627647"/>
                    <a:pt x="1403350" y="618350"/>
                  </a:cubicBezTo>
                  <a:cubicBezTo>
                    <a:pt x="1410754" y="616499"/>
                    <a:pt x="1411614" y="605510"/>
                    <a:pt x="1416050" y="599300"/>
                  </a:cubicBezTo>
                  <a:cubicBezTo>
                    <a:pt x="1422201" y="590688"/>
                    <a:pt x="1426970" y="580675"/>
                    <a:pt x="1435100" y="573900"/>
                  </a:cubicBezTo>
                  <a:cubicBezTo>
                    <a:pt x="1440242" y="569615"/>
                    <a:pt x="1447564" y="568747"/>
                    <a:pt x="1454150" y="567550"/>
                  </a:cubicBezTo>
                  <a:cubicBezTo>
                    <a:pt x="1470940" y="564497"/>
                    <a:pt x="1488017" y="563317"/>
                    <a:pt x="1504950" y="561200"/>
                  </a:cubicBezTo>
                  <a:cubicBezTo>
                    <a:pt x="1505365" y="559541"/>
                    <a:pt x="1514337" y="520891"/>
                    <a:pt x="1517650" y="516750"/>
                  </a:cubicBezTo>
                  <a:cubicBezTo>
                    <a:pt x="1522418" y="510791"/>
                    <a:pt x="1530350" y="508283"/>
                    <a:pt x="1536700" y="504050"/>
                  </a:cubicBezTo>
                  <a:cubicBezTo>
                    <a:pt x="1538817" y="510400"/>
                    <a:pt x="1542220" y="516458"/>
                    <a:pt x="1543050" y="523100"/>
                  </a:cubicBezTo>
                  <a:cubicBezTo>
                    <a:pt x="1546473" y="550485"/>
                    <a:pt x="1542289" y="578984"/>
                    <a:pt x="1549400" y="605650"/>
                  </a:cubicBezTo>
                  <a:cubicBezTo>
                    <a:pt x="1551366" y="613024"/>
                    <a:pt x="1561624" y="614937"/>
                    <a:pt x="1568450" y="618350"/>
                  </a:cubicBezTo>
                  <a:cubicBezTo>
                    <a:pt x="1574437" y="621343"/>
                    <a:pt x="1581513" y="621707"/>
                    <a:pt x="1587500" y="624700"/>
                  </a:cubicBezTo>
                  <a:cubicBezTo>
                    <a:pt x="1605181" y="633541"/>
                    <a:pt x="1611556" y="642406"/>
                    <a:pt x="1625600" y="656450"/>
                  </a:cubicBezTo>
                  <a:cubicBezTo>
                    <a:pt x="1621787" y="671702"/>
                    <a:pt x="1620254" y="689937"/>
                    <a:pt x="1606550" y="700900"/>
                  </a:cubicBezTo>
                  <a:cubicBezTo>
                    <a:pt x="1601323" y="705081"/>
                    <a:pt x="1593351" y="703999"/>
                    <a:pt x="1587500" y="707250"/>
                  </a:cubicBezTo>
                  <a:cubicBezTo>
                    <a:pt x="1574157" y="714663"/>
                    <a:pt x="1563880" y="727823"/>
                    <a:pt x="1549400" y="732650"/>
                  </a:cubicBezTo>
                  <a:cubicBezTo>
                    <a:pt x="1521370" y="741993"/>
                    <a:pt x="1536337" y="736007"/>
                    <a:pt x="1504950" y="751700"/>
                  </a:cubicBezTo>
                  <a:cubicBezTo>
                    <a:pt x="1502833" y="762283"/>
                    <a:pt x="1504320" y="774298"/>
                    <a:pt x="1498600" y="783450"/>
                  </a:cubicBezTo>
                  <a:cubicBezTo>
                    <a:pt x="1492991" y="792425"/>
                    <a:pt x="1482389" y="797249"/>
                    <a:pt x="1473200" y="802500"/>
                  </a:cubicBezTo>
                  <a:cubicBezTo>
                    <a:pt x="1456755" y="811897"/>
                    <a:pt x="1412875" y="814009"/>
                    <a:pt x="1403350" y="815200"/>
                  </a:cubicBezTo>
                  <a:cubicBezTo>
                    <a:pt x="1397000" y="819433"/>
                    <a:pt x="1391126" y="824487"/>
                    <a:pt x="1384300" y="827900"/>
                  </a:cubicBezTo>
                  <a:cubicBezTo>
                    <a:pt x="1361415" y="839342"/>
                    <a:pt x="1319962" y="838779"/>
                    <a:pt x="1301750" y="840600"/>
                  </a:cubicBezTo>
                  <a:cubicBezTo>
                    <a:pt x="1282700" y="853300"/>
                    <a:pt x="1280583" y="851183"/>
                    <a:pt x="1270000" y="872350"/>
                  </a:cubicBezTo>
                  <a:cubicBezTo>
                    <a:pt x="1261603" y="889143"/>
                    <a:pt x="1268801" y="898515"/>
                    <a:pt x="1244600" y="904100"/>
                  </a:cubicBezTo>
                  <a:cubicBezTo>
                    <a:pt x="1223873" y="908883"/>
                    <a:pt x="1202267" y="908333"/>
                    <a:pt x="1181100" y="910450"/>
                  </a:cubicBezTo>
                  <a:cubicBezTo>
                    <a:pt x="1178983" y="921033"/>
                    <a:pt x="1183384" y="935724"/>
                    <a:pt x="1174750" y="942200"/>
                  </a:cubicBezTo>
                  <a:cubicBezTo>
                    <a:pt x="1168645" y="946779"/>
                    <a:pt x="1161096" y="934896"/>
                    <a:pt x="1155700" y="929500"/>
                  </a:cubicBezTo>
                  <a:cubicBezTo>
                    <a:pt x="1145386" y="919186"/>
                    <a:pt x="1136941" y="896671"/>
                    <a:pt x="1130300" y="885050"/>
                  </a:cubicBezTo>
                  <a:cubicBezTo>
                    <a:pt x="1126514" y="878424"/>
                    <a:pt x="1122996" y="871396"/>
                    <a:pt x="1117600" y="866000"/>
                  </a:cubicBezTo>
                  <a:cubicBezTo>
                    <a:pt x="1112204" y="860604"/>
                    <a:pt x="1104900" y="857533"/>
                    <a:pt x="1098550" y="853300"/>
                  </a:cubicBezTo>
                  <a:cubicBezTo>
                    <a:pt x="1085841" y="866009"/>
                    <a:pt x="1068596" y="881458"/>
                    <a:pt x="1060450" y="897750"/>
                  </a:cubicBezTo>
                  <a:cubicBezTo>
                    <a:pt x="1056547" y="905556"/>
                    <a:pt x="1056498" y="914759"/>
                    <a:pt x="1054100" y="923150"/>
                  </a:cubicBezTo>
                  <a:cubicBezTo>
                    <a:pt x="1052261" y="929586"/>
                    <a:pt x="1049867" y="935850"/>
                    <a:pt x="1047750" y="942200"/>
                  </a:cubicBezTo>
                  <a:cubicBezTo>
                    <a:pt x="1033363" y="899038"/>
                    <a:pt x="1045540" y="938563"/>
                    <a:pt x="1054100" y="948550"/>
                  </a:cubicBezTo>
                  <a:cubicBezTo>
                    <a:pt x="1060988" y="956585"/>
                    <a:pt x="1071033" y="961250"/>
                    <a:pt x="1079500" y="967600"/>
                  </a:cubicBezTo>
                  <a:cubicBezTo>
                    <a:pt x="1064423" y="977651"/>
                    <a:pt x="1048834" y="987535"/>
                    <a:pt x="1035050" y="999350"/>
                  </a:cubicBezTo>
                  <a:cubicBezTo>
                    <a:pt x="1028232" y="1005194"/>
                    <a:pt x="1022350" y="1012050"/>
                    <a:pt x="1016000" y="1018400"/>
                  </a:cubicBezTo>
                  <a:cubicBezTo>
                    <a:pt x="1014085" y="1024146"/>
                    <a:pt x="1001893" y="1059098"/>
                    <a:pt x="1003300" y="1062850"/>
                  </a:cubicBezTo>
                  <a:cubicBezTo>
                    <a:pt x="1007504" y="1074061"/>
                    <a:pt x="1019209" y="1080950"/>
                    <a:pt x="1028700" y="1088250"/>
                  </a:cubicBezTo>
                  <a:cubicBezTo>
                    <a:pt x="1046847" y="1102209"/>
                    <a:pt x="1066800" y="1113650"/>
                    <a:pt x="1085850" y="1126350"/>
                  </a:cubicBezTo>
                  <a:cubicBezTo>
                    <a:pt x="1092200" y="1130583"/>
                    <a:pt x="1097496" y="1137199"/>
                    <a:pt x="1104900" y="1139050"/>
                  </a:cubicBezTo>
                  <a:lnTo>
                    <a:pt x="1130300" y="1145400"/>
                  </a:lnTo>
                  <a:cubicBezTo>
                    <a:pt x="1107017" y="1151750"/>
                    <a:pt x="1071243" y="1142864"/>
                    <a:pt x="1060450" y="1164450"/>
                  </a:cubicBezTo>
                  <a:cubicBezTo>
                    <a:pt x="1052307" y="1180736"/>
                    <a:pt x="1089750" y="1186100"/>
                    <a:pt x="1104900" y="1196200"/>
                  </a:cubicBezTo>
                  <a:cubicBezTo>
                    <a:pt x="1121515" y="1207277"/>
                    <a:pt x="1137840" y="1219020"/>
                    <a:pt x="1155700" y="1227950"/>
                  </a:cubicBezTo>
                  <a:cubicBezTo>
                    <a:pt x="1232557" y="1266378"/>
                    <a:pt x="1197923" y="1242149"/>
                    <a:pt x="1263650" y="1266050"/>
                  </a:cubicBezTo>
                  <a:cubicBezTo>
                    <a:pt x="1336703" y="1292615"/>
                    <a:pt x="1243129" y="1267270"/>
                    <a:pt x="1314450" y="1285100"/>
                  </a:cubicBezTo>
                  <a:cubicBezTo>
                    <a:pt x="1316567" y="1278750"/>
                    <a:pt x="1321747" y="1272676"/>
                    <a:pt x="1320800" y="1266050"/>
                  </a:cubicBezTo>
                  <a:cubicBezTo>
                    <a:pt x="1316769" y="1237833"/>
                    <a:pt x="1283105" y="1222208"/>
                    <a:pt x="1270000" y="1202550"/>
                  </a:cubicBezTo>
                  <a:cubicBezTo>
                    <a:pt x="1253587" y="1177931"/>
                    <a:pt x="1264540" y="1185913"/>
                    <a:pt x="1238250" y="1177150"/>
                  </a:cubicBezTo>
                  <a:cubicBezTo>
                    <a:pt x="1236133" y="1168683"/>
                    <a:pt x="1229392" y="1160109"/>
                    <a:pt x="1231900" y="1151750"/>
                  </a:cubicBezTo>
                  <a:cubicBezTo>
                    <a:pt x="1243222" y="1114011"/>
                    <a:pt x="1250622" y="1115876"/>
                    <a:pt x="1276350" y="1107300"/>
                  </a:cubicBezTo>
                  <a:cubicBezTo>
                    <a:pt x="1292300" y="1059450"/>
                    <a:pt x="1268326" y="1111980"/>
                    <a:pt x="1352550" y="1081900"/>
                  </a:cubicBezTo>
                  <a:cubicBezTo>
                    <a:pt x="1362517" y="1078340"/>
                    <a:pt x="1365250" y="1064967"/>
                    <a:pt x="1371600" y="1056500"/>
                  </a:cubicBezTo>
                  <a:cubicBezTo>
                    <a:pt x="1373717" y="1050150"/>
                    <a:pt x="1376498" y="1043984"/>
                    <a:pt x="1377950" y="1037450"/>
                  </a:cubicBezTo>
                  <a:cubicBezTo>
                    <a:pt x="1380743" y="1024881"/>
                    <a:pt x="1376257" y="1009404"/>
                    <a:pt x="1384300" y="999350"/>
                  </a:cubicBezTo>
                  <a:cubicBezTo>
                    <a:pt x="1388481" y="994123"/>
                    <a:pt x="1397000" y="1003583"/>
                    <a:pt x="1403350" y="1005700"/>
                  </a:cubicBezTo>
                  <a:cubicBezTo>
                    <a:pt x="1447800" y="976067"/>
                    <a:pt x="1432983" y="993000"/>
                    <a:pt x="1454150" y="961250"/>
                  </a:cubicBezTo>
                  <a:cubicBezTo>
                    <a:pt x="1560678" y="976468"/>
                    <a:pt x="1456104" y="952458"/>
                    <a:pt x="1517650" y="986650"/>
                  </a:cubicBezTo>
                  <a:cubicBezTo>
                    <a:pt x="1529352" y="993151"/>
                    <a:pt x="1555750" y="999350"/>
                    <a:pt x="1555750" y="999350"/>
                  </a:cubicBezTo>
                  <a:cubicBezTo>
                    <a:pt x="1559983" y="1005700"/>
                    <a:pt x="1568002" y="1010781"/>
                    <a:pt x="1568450" y="1018400"/>
                  </a:cubicBezTo>
                  <a:cubicBezTo>
                    <a:pt x="1573651" y="1106820"/>
                    <a:pt x="1568785" y="1080728"/>
                    <a:pt x="1555750" y="1126350"/>
                  </a:cubicBezTo>
                  <a:cubicBezTo>
                    <a:pt x="1543098" y="1170630"/>
                    <a:pt x="1555524" y="1133715"/>
                    <a:pt x="1543050" y="1189850"/>
                  </a:cubicBezTo>
                  <a:cubicBezTo>
                    <a:pt x="1541598" y="1196384"/>
                    <a:pt x="1540413" y="1203331"/>
                    <a:pt x="1536700" y="1208900"/>
                  </a:cubicBezTo>
                  <a:cubicBezTo>
                    <a:pt x="1508613" y="1251031"/>
                    <a:pt x="1525725" y="1205449"/>
                    <a:pt x="1504950" y="1247000"/>
                  </a:cubicBezTo>
                  <a:cubicBezTo>
                    <a:pt x="1501957" y="1252987"/>
                    <a:pt x="1503333" y="1261317"/>
                    <a:pt x="1498600" y="1266050"/>
                  </a:cubicBezTo>
                  <a:cubicBezTo>
                    <a:pt x="1493867" y="1270783"/>
                    <a:pt x="1485537" y="1269407"/>
                    <a:pt x="1479550" y="1272400"/>
                  </a:cubicBezTo>
                  <a:cubicBezTo>
                    <a:pt x="1430311" y="1297019"/>
                    <a:pt x="1489333" y="1275489"/>
                    <a:pt x="1441450" y="1291450"/>
                  </a:cubicBezTo>
                  <a:cubicBezTo>
                    <a:pt x="1402497" y="1288204"/>
                    <a:pt x="1365095" y="1287182"/>
                    <a:pt x="1327150" y="1278750"/>
                  </a:cubicBezTo>
                  <a:cubicBezTo>
                    <a:pt x="1298219" y="1272321"/>
                    <a:pt x="1314087" y="1268337"/>
                    <a:pt x="1276350" y="1266050"/>
                  </a:cubicBezTo>
                  <a:cubicBezTo>
                    <a:pt x="1217154" y="1262462"/>
                    <a:pt x="1157817" y="1261817"/>
                    <a:pt x="1098550" y="1259700"/>
                  </a:cubicBezTo>
                  <a:lnTo>
                    <a:pt x="1066800" y="1253350"/>
                  </a:lnTo>
                  <a:cubicBezTo>
                    <a:pt x="1054132" y="1251047"/>
                    <a:pt x="1041269" y="1249793"/>
                    <a:pt x="1028700" y="1247000"/>
                  </a:cubicBezTo>
                  <a:cubicBezTo>
                    <a:pt x="1022166" y="1245548"/>
                    <a:pt x="1015917" y="1243000"/>
                    <a:pt x="1009650" y="1240650"/>
                  </a:cubicBezTo>
                  <a:cubicBezTo>
                    <a:pt x="998977" y="1236648"/>
                    <a:pt x="989125" y="1229931"/>
                    <a:pt x="977900" y="1227950"/>
                  </a:cubicBezTo>
                  <a:cubicBezTo>
                    <a:pt x="952800" y="1223521"/>
                    <a:pt x="927100" y="1223717"/>
                    <a:pt x="901700" y="1221600"/>
                  </a:cubicBezTo>
                  <a:cubicBezTo>
                    <a:pt x="869950" y="1223717"/>
                    <a:pt x="837951" y="1223450"/>
                    <a:pt x="806450" y="1227950"/>
                  </a:cubicBezTo>
                  <a:cubicBezTo>
                    <a:pt x="793198" y="1229843"/>
                    <a:pt x="768350" y="1240650"/>
                    <a:pt x="768350" y="1240650"/>
                  </a:cubicBezTo>
                  <a:cubicBezTo>
                    <a:pt x="766233" y="1232183"/>
                    <a:pt x="762000" y="1223977"/>
                    <a:pt x="762000" y="1215250"/>
                  </a:cubicBezTo>
                  <a:cubicBezTo>
                    <a:pt x="762000" y="1161522"/>
                    <a:pt x="766152" y="1164815"/>
                    <a:pt x="774700" y="1126350"/>
                  </a:cubicBezTo>
                  <a:cubicBezTo>
                    <a:pt x="775065" y="1124708"/>
                    <a:pt x="782163" y="1082096"/>
                    <a:pt x="787400" y="1075550"/>
                  </a:cubicBezTo>
                  <a:cubicBezTo>
                    <a:pt x="792168" y="1069591"/>
                    <a:pt x="799476" y="1065950"/>
                    <a:pt x="806450" y="1062850"/>
                  </a:cubicBezTo>
                  <a:cubicBezTo>
                    <a:pt x="818683" y="1057413"/>
                    <a:pt x="844550" y="1050150"/>
                    <a:pt x="844550" y="1050150"/>
                  </a:cubicBezTo>
                  <a:cubicBezTo>
                    <a:pt x="850900" y="1043800"/>
                    <a:pt x="858619" y="1038572"/>
                    <a:pt x="863600" y="1031100"/>
                  </a:cubicBezTo>
                  <a:cubicBezTo>
                    <a:pt x="867313" y="1025531"/>
                    <a:pt x="869950" y="1018743"/>
                    <a:pt x="869950" y="1012050"/>
                  </a:cubicBezTo>
                  <a:cubicBezTo>
                    <a:pt x="869950" y="1005357"/>
                    <a:pt x="867781" y="998227"/>
                    <a:pt x="863600" y="993000"/>
                  </a:cubicBezTo>
                  <a:cubicBezTo>
                    <a:pt x="854648" y="981809"/>
                    <a:pt x="838049" y="978133"/>
                    <a:pt x="825500" y="973950"/>
                  </a:cubicBezTo>
                  <a:cubicBezTo>
                    <a:pt x="817033" y="976067"/>
                    <a:pt x="807362" y="975459"/>
                    <a:pt x="800100" y="980300"/>
                  </a:cubicBezTo>
                  <a:cubicBezTo>
                    <a:pt x="793750" y="984533"/>
                    <a:pt x="792286" y="993487"/>
                    <a:pt x="787400" y="999350"/>
                  </a:cubicBezTo>
                  <a:cubicBezTo>
                    <a:pt x="781651" y="1006249"/>
                    <a:pt x="774700" y="1012050"/>
                    <a:pt x="768350" y="1018400"/>
                  </a:cubicBezTo>
                  <a:cubicBezTo>
                    <a:pt x="757647" y="1002345"/>
                    <a:pt x="753056" y="999079"/>
                    <a:pt x="749300" y="980300"/>
                  </a:cubicBezTo>
                  <a:cubicBezTo>
                    <a:pt x="746365" y="965624"/>
                    <a:pt x="754924" y="944830"/>
                    <a:pt x="742950" y="935850"/>
                  </a:cubicBezTo>
                  <a:cubicBezTo>
                    <a:pt x="724018" y="921651"/>
                    <a:pt x="696383" y="927383"/>
                    <a:pt x="673100" y="923150"/>
                  </a:cubicBezTo>
                  <a:cubicBezTo>
                    <a:pt x="668867" y="916800"/>
                    <a:pt x="662116" y="911536"/>
                    <a:pt x="660400" y="904100"/>
                  </a:cubicBezTo>
                  <a:cubicBezTo>
                    <a:pt x="644865" y="836780"/>
                    <a:pt x="676911" y="832980"/>
                    <a:pt x="635000" y="846950"/>
                  </a:cubicBezTo>
                  <a:cubicBezTo>
                    <a:pt x="632883" y="840600"/>
                    <a:pt x="628650" y="834593"/>
                    <a:pt x="628650" y="827900"/>
                  </a:cubicBezTo>
                  <a:cubicBezTo>
                    <a:pt x="628650" y="805322"/>
                    <a:pt x="649817" y="803911"/>
                    <a:pt x="615950" y="815200"/>
                  </a:cubicBezTo>
                  <a:cubicBezTo>
                    <a:pt x="609600" y="821550"/>
                    <a:pt x="602413" y="827161"/>
                    <a:pt x="596900" y="834250"/>
                  </a:cubicBezTo>
                  <a:cubicBezTo>
                    <a:pt x="587529" y="846298"/>
                    <a:pt x="571500" y="872350"/>
                    <a:pt x="571500" y="872350"/>
                  </a:cubicBezTo>
                  <a:cubicBezTo>
                    <a:pt x="556040" y="825971"/>
                    <a:pt x="562047" y="847237"/>
                    <a:pt x="552450" y="808850"/>
                  </a:cubicBezTo>
                  <a:cubicBezTo>
                    <a:pt x="564701" y="747594"/>
                    <a:pt x="549699" y="801653"/>
                    <a:pt x="571500" y="758050"/>
                  </a:cubicBezTo>
                  <a:cubicBezTo>
                    <a:pt x="574493" y="752063"/>
                    <a:pt x="574599" y="744851"/>
                    <a:pt x="577850" y="739000"/>
                  </a:cubicBezTo>
                  <a:cubicBezTo>
                    <a:pt x="585263" y="725657"/>
                    <a:pt x="603250" y="700900"/>
                    <a:pt x="603250" y="700900"/>
                  </a:cubicBezTo>
                  <a:cubicBezTo>
                    <a:pt x="611717" y="713600"/>
                    <a:pt x="614170" y="734173"/>
                    <a:pt x="628650" y="739000"/>
                  </a:cubicBezTo>
                  <a:cubicBezTo>
                    <a:pt x="635000" y="741117"/>
                    <a:pt x="641713" y="742357"/>
                    <a:pt x="647700" y="745350"/>
                  </a:cubicBezTo>
                  <a:cubicBezTo>
                    <a:pt x="654526" y="748763"/>
                    <a:pt x="660124" y="754264"/>
                    <a:pt x="666750" y="758050"/>
                  </a:cubicBezTo>
                  <a:cubicBezTo>
                    <a:pt x="674969" y="762746"/>
                    <a:pt x="683683" y="766517"/>
                    <a:pt x="692150" y="770750"/>
                  </a:cubicBezTo>
                  <a:cubicBezTo>
                    <a:pt x="702733" y="768633"/>
                    <a:pt x="714247" y="769227"/>
                    <a:pt x="723900" y="764400"/>
                  </a:cubicBezTo>
                  <a:cubicBezTo>
                    <a:pt x="742926" y="754887"/>
                    <a:pt x="743656" y="743233"/>
                    <a:pt x="749300" y="726300"/>
                  </a:cubicBezTo>
                  <a:cubicBezTo>
                    <a:pt x="747183" y="707250"/>
                    <a:pt x="742950" y="688317"/>
                    <a:pt x="742950" y="669150"/>
                  </a:cubicBezTo>
                  <a:cubicBezTo>
                    <a:pt x="742950" y="661904"/>
                    <a:pt x="750639" y="628372"/>
                    <a:pt x="755650" y="618350"/>
                  </a:cubicBezTo>
                  <a:cubicBezTo>
                    <a:pt x="759063" y="611524"/>
                    <a:pt x="764117" y="605650"/>
                    <a:pt x="768350" y="599300"/>
                  </a:cubicBezTo>
                  <a:cubicBezTo>
                    <a:pt x="782650" y="513503"/>
                    <a:pt x="763590" y="595723"/>
                    <a:pt x="787400" y="542150"/>
                  </a:cubicBezTo>
                  <a:cubicBezTo>
                    <a:pt x="792837" y="529917"/>
                    <a:pt x="800100" y="504050"/>
                    <a:pt x="800100" y="504050"/>
                  </a:cubicBezTo>
                  <a:cubicBezTo>
                    <a:pt x="797983" y="487117"/>
                    <a:pt x="801382" y="468514"/>
                    <a:pt x="793750" y="453250"/>
                  </a:cubicBezTo>
                  <a:cubicBezTo>
                    <a:pt x="789517" y="444783"/>
                    <a:pt x="776226" y="445801"/>
                    <a:pt x="768350" y="440550"/>
                  </a:cubicBezTo>
                  <a:cubicBezTo>
                    <a:pt x="757073" y="433032"/>
                    <a:pt x="747183" y="423617"/>
                    <a:pt x="736600" y="415150"/>
                  </a:cubicBezTo>
                  <a:cubicBezTo>
                    <a:pt x="734483" y="408800"/>
                    <a:pt x="730250" y="402793"/>
                    <a:pt x="730250" y="396100"/>
                  </a:cubicBezTo>
                  <a:cubicBezTo>
                    <a:pt x="730250" y="386345"/>
                    <a:pt x="736402" y="352046"/>
                    <a:pt x="742950" y="338950"/>
                  </a:cubicBezTo>
                  <a:cubicBezTo>
                    <a:pt x="746363" y="332124"/>
                    <a:pt x="751417" y="326250"/>
                    <a:pt x="755650" y="319900"/>
                  </a:cubicBezTo>
                  <a:cubicBezTo>
                    <a:pt x="757767" y="309317"/>
                    <a:pt x="759382" y="298621"/>
                    <a:pt x="762000" y="288150"/>
                  </a:cubicBezTo>
                  <a:cubicBezTo>
                    <a:pt x="763623" y="281656"/>
                    <a:pt x="773083" y="273833"/>
                    <a:pt x="768350" y="269100"/>
                  </a:cubicBezTo>
                  <a:cubicBezTo>
                    <a:pt x="763092" y="263842"/>
                    <a:pt x="730889" y="287724"/>
                    <a:pt x="730250" y="288150"/>
                  </a:cubicBezTo>
                  <a:cubicBezTo>
                    <a:pt x="718961" y="310728"/>
                    <a:pt x="710081" y="325494"/>
                    <a:pt x="704850" y="351650"/>
                  </a:cubicBezTo>
                  <a:cubicBezTo>
                    <a:pt x="702733" y="362233"/>
                    <a:pt x="701913" y="373161"/>
                    <a:pt x="698500" y="383400"/>
                  </a:cubicBezTo>
                  <a:cubicBezTo>
                    <a:pt x="695507" y="392380"/>
                    <a:pt x="689529" y="400099"/>
                    <a:pt x="685800" y="408800"/>
                  </a:cubicBezTo>
                  <a:cubicBezTo>
                    <a:pt x="683163" y="414952"/>
                    <a:pt x="683631" y="422623"/>
                    <a:pt x="679450" y="427850"/>
                  </a:cubicBezTo>
                  <a:cubicBezTo>
                    <a:pt x="666581" y="443936"/>
                    <a:pt x="652431" y="440363"/>
                    <a:pt x="635000" y="446900"/>
                  </a:cubicBezTo>
                  <a:cubicBezTo>
                    <a:pt x="626137" y="450224"/>
                    <a:pt x="618301" y="455871"/>
                    <a:pt x="609600" y="459600"/>
                  </a:cubicBezTo>
                  <a:cubicBezTo>
                    <a:pt x="603448" y="462237"/>
                    <a:pt x="596900" y="463833"/>
                    <a:pt x="590550" y="465950"/>
                  </a:cubicBezTo>
                  <a:cubicBezTo>
                    <a:pt x="586317" y="472300"/>
                    <a:pt x="579105" y="477472"/>
                    <a:pt x="577850" y="485000"/>
                  </a:cubicBezTo>
                  <a:cubicBezTo>
                    <a:pt x="576750" y="491602"/>
                    <a:pt x="584200" y="497357"/>
                    <a:pt x="584200" y="504050"/>
                  </a:cubicBezTo>
                  <a:cubicBezTo>
                    <a:pt x="584200" y="519017"/>
                    <a:pt x="583223" y="534531"/>
                    <a:pt x="577850" y="548500"/>
                  </a:cubicBezTo>
                  <a:cubicBezTo>
                    <a:pt x="572371" y="562746"/>
                    <a:pt x="552450" y="586600"/>
                    <a:pt x="552450" y="586600"/>
                  </a:cubicBezTo>
                  <a:cubicBezTo>
                    <a:pt x="622237" y="609862"/>
                    <a:pt x="489420" y="568170"/>
                    <a:pt x="692150" y="586600"/>
                  </a:cubicBezTo>
                  <a:cubicBezTo>
                    <a:pt x="701093" y="587413"/>
                    <a:pt x="704850" y="599300"/>
                    <a:pt x="711200" y="605650"/>
                  </a:cubicBezTo>
                  <a:cubicBezTo>
                    <a:pt x="706967" y="612000"/>
                    <a:pt x="704459" y="619932"/>
                    <a:pt x="698500" y="624700"/>
                  </a:cubicBezTo>
                  <a:cubicBezTo>
                    <a:pt x="693273" y="628881"/>
                    <a:pt x="684183" y="626317"/>
                    <a:pt x="679450" y="631050"/>
                  </a:cubicBezTo>
                  <a:cubicBezTo>
                    <a:pt x="668657" y="641843"/>
                    <a:pt x="662517" y="656450"/>
                    <a:pt x="654050" y="669150"/>
                  </a:cubicBezTo>
                  <a:cubicBezTo>
                    <a:pt x="649817" y="675500"/>
                    <a:pt x="643763" y="680960"/>
                    <a:pt x="641350" y="688200"/>
                  </a:cubicBezTo>
                  <a:cubicBezTo>
                    <a:pt x="634733" y="708051"/>
                    <a:pt x="628315" y="732873"/>
                    <a:pt x="609600" y="745350"/>
                  </a:cubicBezTo>
                  <a:cubicBezTo>
                    <a:pt x="603250" y="749583"/>
                    <a:pt x="597860" y="755857"/>
                    <a:pt x="590550" y="758050"/>
                  </a:cubicBezTo>
                  <a:cubicBezTo>
                    <a:pt x="576214" y="762351"/>
                    <a:pt x="560917" y="762283"/>
                    <a:pt x="546100" y="764400"/>
                  </a:cubicBezTo>
                  <a:cubicBezTo>
                    <a:pt x="498217" y="780361"/>
                    <a:pt x="557239" y="758831"/>
                    <a:pt x="508000" y="783450"/>
                  </a:cubicBezTo>
                  <a:cubicBezTo>
                    <a:pt x="502013" y="786443"/>
                    <a:pt x="495495" y="788398"/>
                    <a:pt x="488950" y="789800"/>
                  </a:cubicBezTo>
                  <a:cubicBezTo>
                    <a:pt x="465810" y="794759"/>
                    <a:pt x="442383" y="798267"/>
                    <a:pt x="419100" y="802500"/>
                  </a:cubicBezTo>
                  <a:cubicBezTo>
                    <a:pt x="414867" y="808850"/>
                    <a:pt x="412143" y="816524"/>
                    <a:pt x="406400" y="821550"/>
                  </a:cubicBezTo>
                  <a:cubicBezTo>
                    <a:pt x="394913" y="831601"/>
                    <a:pt x="381000" y="838483"/>
                    <a:pt x="368300" y="846950"/>
                  </a:cubicBezTo>
                  <a:cubicBezTo>
                    <a:pt x="361950" y="851183"/>
                    <a:pt x="356654" y="857799"/>
                    <a:pt x="349250" y="859650"/>
                  </a:cubicBezTo>
                  <a:lnTo>
                    <a:pt x="323850" y="866000"/>
                  </a:lnTo>
                  <a:cubicBezTo>
                    <a:pt x="317500" y="870233"/>
                    <a:pt x="311774" y="875600"/>
                    <a:pt x="304800" y="878700"/>
                  </a:cubicBezTo>
                  <a:cubicBezTo>
                    <a:pt x="292567" y="884137"/>
                    <a:pt x="278674" y="885413"/>
                    <a:pt x="266700" y="891400"/>
                  </a:cubicBezTo>
                  <a:lnTo>
                    <a:pt x="241300" y="904100"/>
                  </a:lnTo>
                  <a:cubicBezTo>
                    <a:pt x="255233" y="806570"/>
                    <a:pt x="236032" y="895316"/>
                    <a:pt x="260350" y="840600"/>
                  </a:cubicBezTo>
                  <a:cubicBezTo>
                    <a:pt x="265787" y="828367"/>
                    <a:pt x="263584" y="811966"/>
                    <a:pt x="273050" y="802500"/>
                  </a:cubicBezTo>
                  <a:cubicBezTo>
                    <a:pt x="328705" y="746845"/>
                    <a:pt x="258106" y="814953"/>
                    <a:pt x="311150" y="770750"/>
                  </a:cubicBezTo>
                  <a:cubicBezTo>
                    <a:pt x="318049" y="765001"/>
                    <a:pt x="336550" y="758050"/>
                    <a:pt x="330200" y="751700"/>
                  </a:cubicBezTo>
                  <a:cubicBezTo>
                    <a:pt x="322568" y="744068"/>
                    <a:pt x="309033" y="755933"/>
                    <a:pt x="298450" y="758050"/>
                  </a:cubicBezTo>
                  <a:cubicBezTo>
                    <a:pt x="285750" y="766517"/>
                    <a:pt x="275026" y="779257"/>
                    <a:pt x="260350" y="783450"/>
                  </a:cubicBezTo>
                  <a:cubicBezTo>
                    <a:pt x="249068" y="786673"/>
                    <a:pt x="207312" y="799138"/>
                    <a:pt x="190500" y="802500"/>
                  </a:cubicBezTo>
                  <a:cubicBezTo>
                    <a:pt x="177875" y="805025"/>
                    <a:pt x="165100" y="806733"/>
                    <a:pt x="152400" y="808850"/>
                  </a:cubicBezTo>
                  <a:cubicBezTo>
                    <a:pt x="156633" y="794033"/>
                    <a:pt x="158209" y="778183"/>
                    <a:pt x="165100" y="764400"/>
                  </a:cubicBezTo>
                  <a:cubicBezTo>
                    <a:pt x="169116" y="756368"/>
                    <a:pt x="178401" y="752249"/>
                    <a:pt x="184150" y="745350"/>
                  </a:cubicBezTo>
                  <a:cubicBezTo>
                    <a:pt x="189036" y="739487"/>
                    <a:pt x="191780" y="732004"/>
                    <a:pt x="196850" y="726300"/>
                  </a:cubicBezTo>
                  <a:cubicBezTo>
                    <a:pt x="212774" y="708385"/>
                    <a:pt x="227939" y="684593"/>
                    <a:pt x="254000" y="681850"/>
                  </a:cubicBezTo>
                  <a:cubicBezTo>
                    <a:pt x="287746" y="678298"/>
                    <a:pt x="321733" y="677617"/>
                    <a:pt x="355600" y="675500"/>
                  </a:cubicBezTo>
                  <a:cubicBezTo>
                    <a:pt x="395808" y="665448"/>
                    <a:pt x="373738" y="673991"/>
                    <a:pt x="419100" y="643750"/>
                  </a:cubicBezTo>
                  <a:lnTo>
                    <a:pt x="438150" y="631050"/>
                  </a:lnTo>
                  <a:cubicBezTo>
                    <a:pt x="453249" y="585754"/>
                    <a:pt x="431839" y="640516"/>
                    <a:pt x="463550" y="592950"/>
                  </a:cubicBezTo>
                  <a:cubicBezTo>
                    <a:pt x="467263" y="587381"/>
                    <a:pt x="467783" y="580250"/>
                    <a:pt x="469900" y="573900"/>
                  </a:cubicBezTo>
                  <a:cubicBezTo>
                    <a:pt x="467783" y="550617"/>
                    <a:pt x="470943" y="526230"/>
                    <a:pt x="463550" y="504050"/>
                  </a:cubicBezTo>
                  <a:cubicBezTo>
                    <a:pt x="461433" y="497700"/>
                    <a:pt x="451193" y="497700"/>
                    <a:pt x="444500" y="497700"/>
                  </a:cubicBezTo>
                  <a:cubicBezTo>
                    <a:pt x="424988" y="497700"/>
                    <a:pt x="410559" y="509525"/>
                    <a:pt x="393700" y="516750"/>
                  </a:cubicBezTo>
                  <a:cubicBezTo>
                    <a:pt x="387548" y="519387"/>
                    <a:pt x="381000" y="520983"/>
                    <a:pt x="374650" y="523100"/>
                  </a:cubicBezTo>
                  <a:cubicBezTo>
                    <a:pt x="368300" y="518867"/>
                    <a:pt x="362426" y="513813"/>
                    <a:pt x="355600" y="510400"/>
                  </a:cubicBezTo>
                  <a:cubicBezTo>
                    <a:pt x="330971" y="498086"/>
                    <a:pt x="323901" y="505857"/>
                    <a:pt x="292100" y="510400"/>
                  </a:cubicBezTo>
                  <a:cubicBezTo>
                    <a:pt x="285750" y="514633"/>
                    <a:pt x="280024" y="520000"/>
                    <a:pt x="273050" y="523100"/>
                  </a:cubicBezTo>
                  <a:cubicBezTo>
                    <a:pt x="229933" y="542263"/>
                    <a:pt x="211805" y="537729"/>
                    <a:pt x="158750" y="542150"/>
                  </a:cubicBezTo>
                  <a:cubicBezTo>
                    <a:pt x="89355" y="559499"/>
                    <a:pt x="125298" y="556778"/>
                    <a:pt x="50800" y="548500"/>
                  </a:cubicBezTo>
                  <a:cubicBezTo>
                    <a:pt x="9692" y="534797"/>
                    <a:pt x="15262" y="547943"/>
                    <a:pt x="6350" y="516750"/>
                  </a:cubicBezTo>
                  <a:cubicBezTo>
                    <a:pt x="3952" y="508359"/>
                    <a:pt x="2117" y="499817"/>
                    <a:pt x="0" y="491350"/>
                  </a:cubicBezTo>
                  <a:cubicBezTo>
                    <a:pt x="2117" y="485000"/>
                    <a:pt x="3357" y="478287"/>
                    <a:pt x="6350" y="472300"/>
                  </a:cubicBezTo>
                  <a:cubicBezTo>
                    <a:pt x="9763" y="465474"/>
                    <a:pt x="13654" y="458646"/>
                    <a:pt x="19050" y="453250"/>
                  </a:cubicBezTo>
                  <a:cubicBezTo>
                    <a:pt x="31360" y="440940"/>
                    <a:pt x="41656" y="439365"/>
                    <a:pt x="57150" y="434200"/>
                  </a:cubicBezTo>
                  <a:cubicBezTo>
                    <a:pt x="65617" y="427850"/>
                    <a:pt x="73084" y="419883"/>
                    <a:pt x="82550" y="415150"/>
                  </a:cubicBezTo>
                  <a:cubicBezTo>
                    <a:pt x="90356" y="411247"/>
                    <a:pt x="99256" y="409556"/>
                    <a:pt x="107950" y="408800"/>
                  </a:cubicBezTo>
                  <a:cubicBezTo>
                    <a:pt x="148071" y="405311"/>
                    <a:pt x="188383" y="404567"/>
                    <a:pt x="228600" y="402450"/>
                  </a:cubicBezTo>
                  <a:cubicBezTo>
                    <a:pt x="234950" y="400333"/>
                    <a:pt x="242423" y="400281"/>
                    <a:pt x="247650" y="396100"/>
                  </a:cubicBezTo>
                  <a:cubicBezTo>
                    <a:pt x="265116" y="382127"/>
                    <a:pt x="257013" y="374953"/>
                    <a:pt x="266700" y="358000"/>
                  </a:cubicBezTo>
                  <a:cubicBezTo>
                    <a:pt x="271951" y="348811"/>
                    <a:pt x="279599" y="341212"/>
                    <a:pt x="285750" y="332600"/>
                  </a:cubicBezTo>
                  <a:cubicBezTo>
                    <a:pt x="290186" y="326390"/>
                    <a:pt x="292707" y="318576"/>
                    <a:pt x="298450" y="313550"/>
                  </a:cubicBezTo>
                  <a:cubicBezTo>
                    <a:pt x="309937" y="303499"/>
                    <a:pt x="323850" y="296617"/>
                    <a:pt x="336550" y="288150"/>
                  </a:cubicBezTo>
                  <a:cubicBezTo>
                    <a:pt x="342900" y="283917"/>
                    <a:pt x="350204" y="280846"/>
                    <a:pt x="355600" y="275450"/>
                  </a:cubicBezTo>
                  <a:cubicBezTo>
                    <a:pt x="385443" y="245607"/>
                    <a:pt x="367178" y="261381"/>
                    <a:pt x="412750" y="231000"/>
                  </a:cubicBezTo>
                  <a:cubicBezTo>
                    <a:pt x="419100" y="226767"/>
                    <a:pt x="424560" y="220713"/>
                    <a:pt x="431800" y="218300"/>
                  </a:cubicBezTo>
                  <a:cubicBezTo>
                    <a:pt x="476476" y="203408"/>
                    <a:pt x="421323" y="222790"/>
                    <a:pt x="476250" y="199250"/>
                  </a:cubicBezTo>
                  <a:cubicBezTo>
                    <a:pt x="482402" y="196613"/>
                    <a:pt x="489449" y="196151"/>
                    <a:pt x="495300" y="192900"/>
                  </a:cubicBezTo>
                  <a:cubicBezTo>
                    <a:pt x="508643" y="185487"/>
                    <a:pt x="518920" y="172327"/>
                    <a:pt x="533400" y="167500"/>
                  </a:cubicBezTo>
                  <a:cubicBezTo>
                    <a:pt x="559690" y="158737"/>
                    <a:pt x="546881" y="164863"/>
                    <a:pt x="571500" y="148450"/>
                  </a:cubicBezTo>
                  <a:cubicBezTo>
                    <a:pt x="583086" y="131071"/>
                    <a:pt x="583197" y="125612"/>
                    <a:pt x="603250" y="116700"/>
                  </a:cubicBezTo>
                  <a:cubicBezTo>
                    <a:pt x="615483" y="111263"/>
                    <a:pt x="641350" y="104000"/>
                    <a:pt x="641350" y="104000"/>
                  </a:cubicBezTo>
                  <a:cubicBezTo>
                    <a:pt x="645583" y="97650"/>
                    <a:pt x="647700" y="89183"/>
                    <a:pt x="654050" y="84950"/>
                  </a:cubicBezTo>
                  <a:cubicBezTo>
                    <a:pt x="661312" y="80109"/>
                    <a:pt x="671059" y="80998"/>
                    <a:pt x="679450" y="78600"/>
                  </a:cubicBezTo>
                  <a:cubicBezTo>
                    <a:pt x="697260" y="73511"/>
                    <a:pt x="706967" y="69226"/>
                    <a:pt x="723900" y="59550"/>
                  </a:cubicBezTo>
                  <a:cubicBezTo>
                    <a:pt x="730526" y="55764"/>
                    <a:pt x="740942" y="54213"/>
                    <a:pt x="742950" y="46850"/>
                  </a:cubicBezTo>
                  <a:cubicBezTo>
                    <a:pt x="747962" y="28471"/>
                    <a:pt x="735542" y="8750"/>
                    <a:pt x="749300" y="2400"/>
                  </a:cubicBez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060700" y="2108200"/>
              <a:ext cx="635195" cy="915020"/>
            </a:xfrm>
            <a:custGeom>
              <a:avLst/>
              <a:gdLst>
                <a:gd name="connsiteX0" fmla="*/ 323850 w 635195"/>
                <a:gd name="connsiteY0" fmla="*/ 165100 h 915020"/>
                <a:gd name="connsiteX1" fmla="*/ 368300 w 635195"/>
                <a:gd name="connsiteY1" fmla="*/ 95250 h 915020"/>
                <a:gd name="connsiteX2" fmla="*/ 387350 w 635195"/>
                <a:gd name="connsiteY2" fmla="*/ 82550 h 915020"/>
                <a:gd name="connsiteX3" fmla="*/ 425450 w 635195"/>
                <a:gd name="connsiteY3" fmla="*/ 101600 h 915020"/>
                <a:gd name="connsiteX4" fmla="*/ 438150 w 635195"/>
                <a:gd name="connsiteY4" fmla="*/ 82550 h 915020"/>
                <a:gd name="connsiteX5" fmla="*/ 457200 w 635195"/>
                <a:gd name="connsiteY5" fmla="*/ 19050 h 915020"/>
                <a:gd name="connsiteX6" fmla="*/ 463550 w 635195"/>
                <a:gd name="connsiteY6" fmla="*/ 0 h 915020"/>
                <a:gd name="connsiteX7" fmla="*/ 501650 w 635195"/>
                <a:gd name="connsiteY7" fmla="*/ 6350 h 915020"/>
                <a:gd name="connsiteX8" fmla="*/ 539750 w 635195"/>
                <a:gd name="connsiteY8" fmla="*/ 19050 h 915020"/>
                <a:gd name="connsiteX9" fmla="*/ 584200 w 635195"/>
                <a:gd name="connsiteY9" fmla="*/ 12700 h 915020"/>
                <a:gd name="connsiteX10" fmla="*/ 622300 w 635195"/>
                <a:gd name="connsiteY10" fmla="*/ 0 h 915020"/>
                <a:gd name="connsiteX11" fmla="*/ 635000 w 635195"/>
                <a:gd name="connsiteY11" fmla="*/ 19050 h 915020"/>
                <a:gd name="connsiteX12" fmla="*/ 628650 w 635195"/>
                <a:gd name="connsiteY12" fmla="*/ 38100 h 915020"/>
                <a:gd name="connsiteX13" fmla="*/ 584200 w 635195"/>
                <a:gd name="connsiteY13" fmla="*/ 76200 h 915020"/>
                <a:gd name="connsiteX14" fmla="*/ 546100 w 635195"/>
                <a:gd name="connsiteY14" fmla="*/ 107950 h 915020"/>
                <a:gd name="connsiteX15" fmla="*/ 508000 w 635195"/>
                <a:gd name="connsiteY15" fmla="*/ 120650 h 915020"/>
                <a:gd name="connsiteX16" fmla="*/ 469900 w 635195"/>
                <a:gd name="connsiteY16" fmla="*/ 139700 h 915020"/>
                <a:gd name="connsiteX17" fmla="*/ 457200 w 635195"/>
                <a:gd name="connsiteY17" fmla="*/ 158750 h 915020"/>
                <a:gd name="connsiteX18" fmla="*/ 463550 w 635195"/>
                <a:gd name="connsiteY18" fmla="*/ 177800 h 915020"/>
                <a:gd name="connsiteX19" fmla="*/ 508000 w 635195"/>
                <a:gd name="connsiteY19" fmla="*/ 196850 h 915020"/>
                <a:gd name="connsiteX20" fmla="*/ 527050 w 635195"/>
                <a:gd name="connsiteY20" fmla="*/ 215900 h 915020"/>
                <a:gd name="connsiteX21" fmla="*/ 533400 w 635195"/>
                <a:gd name="connsiteY21" fmla="*/ 234950 h 915020"/>
                <a:gd name="connsiteX22" fmla="*/ 546100 w 635195"/>
                <a:gd name="connsiteY22" fmla="*/ 254000 h 915020"/>
                <a:gd name="connsiteX23" fmla="*/ 565150 w 635195"/>
                <a:gd name="connsiteY23" fmla="*/ 330200 h 915020"/>
                <a:gd name="connsiteX24" fmla="*/ 571500 w 635195"/>
                <a:gd name="connsiteY24" fmla="*/ 349250 h 915020"/>
                <a:gd name="connsiteX25" fmla="*/ 584200 w 635195"/>
                <a:gd name="connsiteY25" fmla="*/ 374650 h 915020"/>
                <a:gd name="connsiteX26" fmla="*/ 615950 w 635195"/>
                <a:gd name="connsiteY26" fmla="*/ 431800 h 915020"/>
                <a:gd name="connsiteX27" fmla="*/ 609600 w 635195"/>
                <a:gd name="connsiteY27" fmla="*/ 469900 h 915020"/>
                <a:gd name="connsiteX28" fmla="*/ 603250 w 635195"/>
                <a:gd name="connsiteY28" fmla="*/ 488950 h 915020"/>
                <a:gd name="connsiteX29" fmla="*/ 584200 w 635195"/>
                <a:gd name="connsiteY29" fmla="*/ 495300 h 915020"/>
                <a:gd name="connsiteX30" fmla="*/ 546100 w 635195"/>
                <a:gd name="connsiteY30" fmla="*/ 514350 h 915020"/>
                <a:gd name="connsiteX31" fmla="*/ 514350 w 635195"/>
                <a:gd name="connsiteY31" fmla="*/ 450850 h 915020"/>
                <a:gd name="connsiteX32" fmla="*/ 508000 w 635195"/>
                <a:gd name="connsiteY32" fmla="*/ 469900 h 915020"/>
                <a:gd name="connsiteX33" fmla="*/ 482600 w 635195"/>
                <a:gd name="connsiteY33" fmla="*/ 533400 h 915020"/>
                <a:gd name="connsiteX34" fmla="*/ 444500 w 635195"/>
                <a:gd name="connsiteY34" fmla="*/ 520700 h 915020"/>
                <a:gd name="connsiteX35" fmla="*/ 425450 w 635195"/>
                <a:gd name="connsiteY35" fmla="*/ 514350 h 915020"/>
                <a:gd name="connsiteX36" fmla="*/ 406400 w 635195"/>
                <a:gd name="connsiteY36" fmla="*/ 527050 h 915020"/>
                <a:gd name="connsiteX37" fmla="*/ 374650 w 635195"/>
                <a:gd name="connsiteY37" fmla="*/ 495300 h 915020"/>
                <a:gd name="connsiteX38" fmla="*/ 361950 w 635195"/>
                <a:gd name="connsiteY38" fmla="*/ 457200 h 915020"/>
                <a:gd name="connsiteX39" fmla="*/ 355600 w 635195"/>
                <a:gd name="connsiteY39" fmla="*/ 412750 h 915020"/>
                <a:gd name="connsiteX40" fmla="*/ 342900 w 635195"/>
                <a:gd name="connsiteY40" fmla="*/ 355600 h 915020"/>
                <a:gd name="connsiteX41" fmla="*/ 317500 w 635195"/>
                <a:gd name="connsiteY41" fmla="*/ 317500 h 915020"/>
                <a:gd name="connsiteX42" fmla="*/ 279400 w 635195"/>
                <a:gd name="connsiteY42" fmla="*/ 298450 h 915020"/>
                <a:gd name="connsiteX43" fmla="*/ 260350 w 635195"/>
                <a:gd name="connsiteY43" fmla="*/ 317500 h 915020"/>
                <a:gd name="connsiteX44" fmla="*/ 266700 w 635195"/>
                <a:gd name="connsiteY44" fmla="*/ 425450 h 915020"/>
                <a:gd name="connsiteX45" fmla="*/ 273050 w 635195"/>
                <a:gd name="connsiteY45" fmla="*/ 444500 h 915020"/>
                <a:gd name="connsiteX46" fmla="*/ 292100 w 635195"/>
                <a:gd name="connsiteY46" fmla="*/ 457200 h 915020"/>
                <a:gd name="connsiteX47" fmla="*/ 317500 w 635195"/>
                <a:gd name="connsiteY47" fmla="*/ 495300 h 915020"/>
                <a:gd name="connsiteX48" fmla="*/ 330200 w 635195"/>
                <a:gd name="connsiteY48" fmla="*/ 533400 h 915020"/>
                <a:gd name="connsiteX49" fmla="*/ 336550 w 635195"/>
                <a:gd name="connsiteY49" fmla="*/ 552450 h 915020"/>
                <a:gd name="connsiteX50" fmla="*/ 368300 w 635195"/>
                <a:gd name="connsiteY50" fmla="*/ 596900 h 915020"/>
                <a:gd name="connsiteX51" fmla="*/ 387350 w 635195"/>
                <a:gd name="connsiteY51" fmla="*/ 622300 h 915020"/>
                <a:gd name="connsiteX52" fmla="*/ 393700 w 635195"/>
                <a:gd name="connsiteY52" fmla="*/ 641350 h 915020"/>
                <a:gd name="connsiteX53" fmla="*/ 406400 w 635195"/>
                <a:gd name="connsiteY53" fmla="*/ 660400 h 915020"/>
                <a:gd name="connsiteX54" fmla="*/ 400050 w 635195"/>
                <a:gd name="connsiteY54" fmla="*/ 711200 h 915020"/>
                <a:gd name="connsiteX55" fmla="*/ 393700 w 635195"/>
                <a:gd name="connsiteY55" fmla="*/ 730250 h 915020"/>
                <a:gd name="connsiteX56" fmla="*/ 374650 w 635195"/>
                <a:gd name="connsiteY56" fmla="*/ 736600 h 915020"/>
                <a:gd name="connsiteX57" fmla="*/ 349250 w 635195"/>
                <a:gd name="connsiteY57" fmla="*/ 730250 h 915020"/>
                <a:gd name="connsiteX58" fmla="*/ 330200 w 635195"/>
                <a:gd name="connsiteY58" fmla="*/ 685800 h 915020"/>
                <a:gd name="connsiteX59" fmla="*/ 317500 w 635195"/>
                <a:gd name="connsiteY59" fmla="*/ 704850 h 915020"/>
                <a:gd name="connsiteX60" fmla="*/ 311150 w 635195"/>
                <a:gd name="connsiteY60" fmla="*/ 723900 h 915020"/>
                <a:gd name="connsiteX61" fmla="*/ 285750 w 635195"/>
                <a:gd name="connsiteY61" fmla="*/ 730250 h 915020"/>
                <a:gd name="connsiteX62" fmla="*/ 279400 w 635195"/>
                <a:gd name="connsiteY62" fmla="*/ 749300 h 915020"/>
                <a:gd name="connsiteX63" fmla="*/ 273050 w 635195"/>
                <a:gd name="connsiteY63" fmla="*/ 793750 h 915020"/>
                <a:gd name="connsiteX64" fmla="*/ 254000 w 635195"/>
                <a:gd name="connsiteY64" fmla="*/ 800100 h 915020"/>
                <a:gd name="connsiteX65" fmla="*/ 234950 w 635195"/>
                <a:gd name="connsiteY65" fmla="*/ 819150 h 915020"/>
                <a:gd name="connsiteX66" fmla="*/ 260350 w 635195"/>
                <a:gd name="connsiteY66" fmla="*/ 825500 h 915020"/>
                <a:gd name="connsiteX67" fmla="*/ 279400 w 635195"/>
                <a:gd name="connsiteY67" fmla="*/ 831850 h 915020"/>
                <a:gd name="connsiteX68" fmla="*/ 292100 w 635195"/>
                <a:gd name="connsiteY68" fmla="*/ 850900 h 915020"/>
                <a:gd name="connsiteX69" fmla="*/ 260350 w 635195"/>
                <a:gd name="connsiteY69" fmla="*/ 882650 h 915020"/>
                <a:gd name="connsiteX70" fmla="*/ 196850 w 635195"/>
                <a:gd name="connsiteY70" fmla="*/ 895350 h 915020"/>
                <a:gd name="connsiteX71" fmla="*/ 177800 w 635195"/>
                <a:gd name="connsiteY71" fmla="*/ 908050 h 915020"/>
                <a:gd name="connsiteX72" fmla="*/ 101600 w 635195"/>
                <a:gd name="connsiteY72" fmla="*/ 908050 h 915020"/>
                <a:gd name="connsiteX73" fmla="*/ 82550 w 635195"/>
                <a:gd name="connsiteY73" fmla="*/ 857250 h 915020"/>
                <a:gd name="connsiteX74" fmla="*/ 69850 w 635195"/>
                <a:gd name="connsiteY74" fmla="*/ 838200 h 915020"/>
                <a:gd name="connsiteX75" fmla="*/ 57150 w 635195"/>
                <a:gd name="connsiteY75" fmla="*/ 800100 h 915020"/>
                <a:gd name="connsiteX76" fmla="*/ 50800 w 635195"/>
                <a:gd name="connsiteY76" fmla="*/ 774700 h 915020"/>
                <a:gd name="connsiteX77" fmla="*/ 38100 w 635195"/>
                <a:gd name="connsiteY77" fmla="*/ 755650 h 915020"/>
                <a:gd name="connsiteX78" fmla="*/ 25400 w 635195"/>
                <a:gd name="connsiteY78" fmla="*/ 717550 h 915020"/>
                <a:gd name="connsiteX79" fmla="*/ 12700 w 635195"/>
                <a:gd name="connsiteY79" fmla="*/ 673100 h 915020"/>
                <a:gd name="connsiteX80" fmla="*/ 0 w 635195"/>
                <a:gd name="connsiteY80" fmla="*/ 635000 h 915020"/>
                <a:gd name="connsiteX81" fmla="*/ 6350 w 635195"/>
                <a:gd name="connsiteY81" fmla="*/ 590550 h 915020"/>
                <a:gd name="connsiteX82" fmla="*/ 19050 w 635195"/>
                <a:gd name="connsiteY82" fmla="*/ 571500 h 915020"/>
                <a:gd name="connsiteX83" fmla="*/ 31750 w 635195"/>
                <a:gd name="connsiteY83" fmla="*/ 533400 h 915020"/>
                <a:gd name="connsiteX84" fmla="*/ 44450 w 635195"/>
                <a:gd name="connsiteY84" fmla="*/ 488950 h 915020"/>
                <a:gd name="connsiteX85" fmla="*/ 69850 w 635195"/>
                <a:gd name="connsiteY85" fmla="*/ 450850 h 915020"/>
                <a:gd name="connsiteX86" fmla="*/ 82550 w 635195"/>
                <a:gd name="connsiteY86" fmla="*/ 431800 h 915020"/>
                <a:gd name="connsiteX87" fmla="*/ 120650 w 635195"/>
                <a:gd name="connsiteY87" fmla="*/ 419100 h 915020"/>
                <a:gd name="connsiteX88" fmla="*/ 139700 w 635195"/>
                <a:gd name="connsiteY88" fmla="*/ 412750 h 915020"/>
                <a:gd name="connsiteX89" fmla="*/ 171450 w 635195"/>
                <a:gd name="connsiteY89" fmla="*/ 406400 h 915020"/>
                <a:gd name="connsiteX90" fmla="*/ 203200 w 635195"/>
                <a:gd name="connsiteY90" fmla="*/ 393700 h 915020"/>
                <a:gd name="connsiteX91" fmla="*/ 222250 w 635195"/>
                <a:gd name="connsiteY91" fmla="*/ 387350 h 915020"/>
                <a:gd name="connsiteX92" fmla="*/ 247650 w 635195"/>
                <a:gd name="connsiteY92" fmla="*/ 342900 h 915020"/>
                <a:gd name="connsiteX93" fmla="*/ 254000 w 635195"/>
                <a:gd name="connsiteY93" fmla="*/ 260350 h 915020"/>
                <a:gd name="connsiteX94" fmla="*/ 266700 w 635195"/>
                <a:gd name="connsiteY94" fmla="*/ 222250 h 915020"/>
                <a:gd name="connsiteX95" fmla="*/ 273050 w 635195"/>
                <a:gd name="connsiteY95" fmla="*/ 203200 h 915020"/>
                <a:gd name="connsiteX96" fmla="*/ 304800 w 635195"/>
                <a:gd name="connsiteY96" fmla="*/ 165100 h 915020"/>
                <a:gd name="connsiteX97" fmla="*/ 317500 w 635195"/>
                <a:gd name="connsiteY97" fmla="*/ 114300 h 915020"/>
                <a:gd name="connsiteX98" fmla="*/ 330200 w 635195"/>
                <a:gd name="connsiteY98" fmla="*/ 76200 h 915020"/>
                <a:gd name="connsiteX99" fmla="*/ 349250 w 635195"/>
                <a:gd name="connsiteY99" fmla="*/ 69850 h 915020"/>
                <a:gd name="connsiteX100" fmla="*/ 387350 w 635195"/>
                <a:gd name="connsiteY100" fmla="*/ 50800 h 915020"/>
                <a:gd name="connsiteX101" fmla="*/ 565150 w 635195"/>
                <a:gd name="connsiteY101" fmla="*/ 38100 h 915020"/>
                <a:gd name="connsiteX102" fmla="*/ 635000 w 635195"/>
                <a:gd name="connsiteY102" fmla="*/ 25400 h 915020"/>
                <a:gd name="connsiteX0" fmla="*/ 323850 w 635195"/>
                <a:gd name="connsiteY0" fmla="*/ 165100 h 915020"/>
                <a:gd name="connsiteX1" fmla="*/ 368300 w 635195"/>
                <a:gd name="connsiteY1" fmla="*/ 95250 h 915020"/>
                <a:gd name="connsiteX2" fmla="*/ 387350 w 635195"/>
                <a:gd name="connsiteY2" fmla="*/ 82550 h 915020"/>
                <a:gd name="connsiteX3" fmla="*/ 425450 w 635195"/>
                <a:gd name="connsiteY3" fmla="*/ 101600 h 915020"/>
                <a:gd name="connsiteX4" fmla="*/ 438150 w 635195"/>
                <a:gd name="connsiteY4" fmla="*/ 82550 h 915020"/>
                <a:gd name="connsiteX5" fmla="*/ 457200 w 635195"/>
                <a:gd name="connsiteY5" fmla="*/ 19050 h 915020"/>
                <a:gd name="connsiteX6" fmla="*/ 463550 w 635195"/>
                <a:gd name="connsiteY6" fmla="*/ 0 h 915020"/>
                <a:gd name="connsiteX7" fmla="*/ 501650 w 635195"/>
                <a:gd name="connsiteY7" fmla="*/ 6350 h 915020"/>
                <a:gd name="connsiteX8" fmla="*/ 539750 w 635195"/>
                <a:gd name="connsiteY8" fmla="*/ 19050 h 915020"/>
                <a:gd name="connsiteX9" fmla="*/ 584200 w 635195"/>
                <a:gd name="connsiteY9" fmla="*/ 12700 h 915020"/>
                <a:gd name="connsiteX10" fmla="*/ 622300 w 635195"/>
                <a:gd name="connsiteY10" fmla="*/ 0 h 915020"/>
                <a:gd name="connsiteX11" fmla="*/ 635000 w 635195"/>
                <a:gd name="connsiteY11" fmla="*/ 19050 h 915020"/>
                <a:gd name="connsiteX12" fmla="*/ 628650 w 635195"/>
                <a:gd name="connsiteY12" fmla="*/ 38100 h 915020"/>
                <a:gd name="connsiteX13" fmla="*/ 584200 w 635195"/>
                <a:gd name="connsiteY13" fmla="*/ 76200 h 915020"/>
                <a:gd name="connsiteX14" fmla="*/ 546100 w 635195"/>
                <a:gd name="connsiteY14" fmla="*/ 107950 h 915020"/>
                <a:gd name="connsiteX15" fmla="*/ 508000 w 635195"/>
                <a:gd name="connsiteY15" fmla="*/ 120650 h 915020"/>
                <a:gd name="connsiteX16" fmla="*/ 469900 w 635195"/>
                <a:gd name="connsiteY16" fmla="*/ 139700 h 915020"/>
                <a:gd name="connsiteX17" fmla="*/ 457200 w 635195"/>
                <a:gd name="connsiteY17" fmla="*/ 158750 h 915020"/>
                <a:gd name="connsiteX18" fmla="*/ 463550 w 635195"/>
                <a:gd name="connsiteY18" fmla="*/ 177800 h 915020"/>
                <a:gd name="connsiteX19" fmla="*/ 508000 w 635195"/>
                <a:gd name="connsiteY19" fmla="*/ 196850 h 915020"/>
                <a:gd name="connsiteX20" fmla="*/ 527050 w 635195"/>
                <a:gd name="connsiteY20" fmla="*/ 215900 h 915020"/>
                <a:gd name="connsiteX21" fmla="*/ 533400 w 635195"/>
                <a:gd name="connsiteY21" fmla="*/ 234950 h 915020"/>
                <a:gd name="connsiteX22" fmla="*/ 546100 w 635195"/>
                <a:gd name="connsiteY22" fmla="*/ 254000 h 915020"/>
                <a:gd name="connsiteX23" fmla="*/ 565150 w 635195"/>
                <a:gd name="connsiteY23" fmla="*/ 330200 h 915020"/>
                <a:gd name="connsiteX24" fmla="*/ 571500 w 635195"/>
                <a:gd name="connsiteY24" fmla="*/ 349250 h 915020"/>
                <a:gd name="connsiteX25" fmla="*/ 584200 w 635195"/>
                <a:gd name="connsiteY25" fmla="*/ 374650 h 915020"/>
                <a:gd name="connsiteX26" fmla="*/ 615950 w 635195"/>
                <a:gd name="connsiteY26" fmla="*/ 431800 h 915020"/>
                <a:gd name="connsiteX27" fmla="*/ 609600 w 635195"/>
                <a:gd name="connsiteY27" fmla="*/ 469900 h 915020"/>
                <a:gd name="connsiteX28" fmla="*/ 603250 w 635195"/>
                <a:gd name="connsiteY28" fmla="*/ 488950 h 915020"/>
                <a:gd name="connsiteX29" fmla="*/ 584200 w 635195"/>
                <a:gd name="connsiteY29" fmla="*/ 495300 h 915020"/>
                <a:gd name="connsiteX30" fmla="*/ 546100 w 635195"/>
                <a:gd name="connsiteY30" fmla="*/ 514350 h 915020"/>
                <a:gd name="connsiteX31" fmla="*/ 514350 w 635195"/>
                <a:gd name="connsiteY31" fmla="*/ 450850 h 915020"/>
                <a:gd name="connsiteX32" fmla="*/ 508000 w 635195"/>
                <a:gd name="connsiteY32" fmla="*/ 469900 h 915020"/>
                <a:gd name="connsiteX33" fmla="*/ 482600 w 635195"/>
                <a:gd name="connsiteY33" fmla="*/ 533400 h 915020"/>
                <a:gd name="connsiteX34" fmla="*/ 444500 w 635195"/>
                <a:gd name="connsiteY34" fmla="*/ 520700 h 915020"/>
                <a:gd name="connsiteX35" fmla="*/ 425450 w 635195"/>
                <a:gd name="connsiteY35" fmla="*/ 514350 h 915020"/>
                <a:gd name="connsiteX36" fmla="*/ 406400 w 635195"/>
                <a:gd name="connsiteY36" fmla="*/ 527050 h 915020"/>
                <a:gd name="connsiteX37" fmla="*/ 374650 w 635195"/>
                <a:gd name="connsiteY37" fmla="*/ 495300 h 915020"/>
                <a:gd name="connsiteX38" fmla="*/ 361950 w 635195"/>
                <a:gd name="connsiteY38" fmla="*/ 457200 h 915020"/>
                <a:gd name="connsiteX39" fmla="*/ 355600 w 635195"/>
                <a:gd name="connsiteY39" fmla="*/ 412750 h 915020"/>
                <a:gd name="connsiteX40" fmla="*/ 342900 w 635195"/>
                <a:gd name="connsiteY40" fmla="*/ 355600 h 915020"/>
                <a:gd name="connsiteX41" fmla="*/ 317500 w 635195"/>
                <a:gd name="connsiteY41" fmla="*/ 317500 h 915020"/>
                <a:gd name="connsiteX42" fmla="*/ 279400 w 635195"/>
                <a:gd name="connsiteY42" fmla="*/ 298450 h 915020"/>
                <a:gd name="connsiteX43" fmla="*/ 260350 w 635195"/>
                <a:gd name="connsiteY43" fmla="*/ 317500 h 915020"/>
                <a:gd name="connsiteX44" fmla="*/ 266700 w 635195"/>
                <a:gd name="connsiteY44" fmla="*/ 425450 h 915020"/>
                <a:gd name="connsiteX45" fmla="*/ 273050 w 635195"/>
                <a:gd name="connsiteY45" fmla="*/ 444500 h 915020"/>
                <a:gd name="connsiteX46" fmla="*/ 292100 w 635195"/>
                <a:gd name="connsiteY46" fmla="*/ 457200 h 915020"/>
                <a:gd name="connsiteX47" fmla="*/ 317500 w 635195"/>
                <a:gd name="connsiteY47" fmla="*/ 495300 h 915020"/>
                <a:gd name="connsiteX48" fmla="*/ 330200 w 635195"/>
                <a:gd name="connsiteY48" fmla="*/ 533400 h 915020"/>
                <a:gd name="connsiteX49" fmla="*/ 336550 w 635195"/>
                <a:gd name="connsiteY49" fmla="*/ 552450 h 915020"/>
                <a:gd name="connsiteX50" fmla="*/ 368300 w 635195"/>
                <a:gd name="connsiteY50" fmla="*/ 596900 h 915020"/>
                <a:gd name="connsiteX51" fmla="*/ 387350 w 635195"/>
                <a:gd name="connsiteY51" fmla="*/ 622300 h 915020"/>
                <a:gd name="connsiteX52" fmla="*/ 393700 w 635195"/>
                <a:gd name="connsiteY52" fmla="*/ 641350 h 915020"/>
                <a:gd name="connsiteX53" fmla="*/ 349250 w 635195"/>
                <a:gd name="connsiteY53" fmla="*/ 673100 h 915020"/>
                <a:gd name="connsiteX54" fmla="*/ 400050 w 635195"/>
                <a:gd name="connsiteY54" fmla="*/ 711200 h 915020"/>
                <a:gd name="connsiteX55" fmla="*/ 393700 w 635195"/>
                <a:gd name="connsiteY55" fmla="*/ 730250 h 915020"/>
                <a:gd name="connsiteX56" fmla="*/ 374650 w 635195"/>
                <a:gd name="connsiteY56" fmla="*/ 736600 h 915020"/>
                <a:gd name="connsiteX57" fmla="*/ 349250 w 635195"/>
                <a:gd name="connsiteY57" fmla="*/ 730250 h 915020"/>
                <a:gd name="connsiteX58" fmla="*/ 330200 w 635195"/>
                <a:gd name="connsiteY58" fmla="*/ 685800 h 915020"/>
                <a:gd name="connsiteX59" fmla="*/ 317500 w 635195"/>
                <a:gd name="connsiteY59" fmla="*/ 704850 h 915020"/>
                <a:gd name="connsiteX60" fmla="*/ 311150 w 635195"/>
                <a:gd name="connsiteY60" fmla="*/ 723900 h 915020"/>
                <a:gd name="connsiteX61" fmla="*/ 285750 w 635195"/>
                <a:gd name="connsiteY61" fmla="*/ 730250 h 915020"/>
                <a:gd name="connsiteX62" fmla="*/ 279400 w 635195"/>
                <a:gd name="connsiteY62" fmla="*/ 749300 h 915020"/>
                <a:gd name="connsiteX63" fmla="*/ 273050 w 635195"/>
                <a:gd name="connsiteY63" fmla="*/ 793750 h 915020"/>
                <a:gd name="connsiteX64" fmla="*/ 254000 w 635195"/>
                <a:gd name="connsiteY64" fmla="*/ 800100 h 915020"/>
                <a:gd name="connsiteX65" fmla="*/ 234950 w 635195"/>
                <a:gd name="connsiteY65" fmla="*/ 819150 h 915020"/>
                <a:gd name="connsiteX66" fmla="*/ 260350 w 635195"/>
                <a:gd name="connsiteY66" fmla="*/ 825500 h 915020"/>
                <a:gd name="connsiteX67" fmla="*/ 279400 w 635195"/>
                <a:gd name="connsiteY67" fmla="*/ 831850 h 915020"/>
                <a:gd name="connsiteX68" fmla="*/ 292100 w 635195"/>
                <a:gd name="connsiteY68" fmla="*/ 850900 h 915020"/>
                <a:gd name="connsiteX69" fmla="*/ 260350 w 635195"/>
                <a:gd name="connsiteY69" fmla="*/ 882650 h 915020"/>
                <a:gd name="connsiteX70" fmla="*/ 196850 w 635195"/>
                <a:gd name="connsiteY70" fmla="*/ 895350 h 915020"/>
                <a:gd name="connsiteX71" fmla="*/ 177800 w 635195"/>
                <a:gd name="connsiteY71" fmla="*/ 908050 h 915020"/>
                <a:gd name="connsiteX72" fmla="*/ 101600 w 635195"/>
                <a:gd name="connsiteY72" fmla="*/ 908050 h 915020"/>
                <a:gd name="connsiteX73" fmla="*/ 82550 w 635195"/>
                <a:gd name="connsiteY73" fmla="*/ 857250 h 915020"/>
                <a:gd name="connsiteX74" fmla="*/ 69850 w 635195"/>
                <a:gd name="connsiteY74" fmla="*/ 838200 h 915020"/>
                <a:gd name="connsiteX75" fmla="*/ 57150 w 635195"/>
                <a:gd name="connsiteY75" fmla="*/ 800100 h 915020"/>
                <a:gd name="connsiteX76" fmla="*/ 50800 w 635195"/>
                <a:gd name="connsiteY76" fmla="*/ 774700 h 915020"/>
                <a:gd name="connsiteX77" fmla="*/ 38100 w 635195"/>
                <a:gd name="connsiteY77" fmla="*/ 755650 h 915020"/>
                <a:gd name="connsiteX78" fmla="*/ 25400 w 635195"/>
                <a:gd name="connsiteY78" fmla="*/ 717550 h 915020"/>
                <a:gd name="connsiteX79" fmla="*/ 12700 w 635195"/>
                <a:gd name="connsiteY79" fmla="*/ 673100 h 915020"/>
                <a:gd name="connsiteX80" fmla="*/ 0 w 635195"/>
                <a:gd name="connsiteY80" fmla="*/ 635000 h 915020"/>
                <a:gd name="connsiteX81" fmla="*/ 6350 w 635195"/>
                <a:gd name="connsiteY81" fmla="*/ 590550 h 915020"/>
                <a:gd name="connsiteX82" fmla="*/ 19050 w 635195"/>
                <a:gd name="connsiteY82" fmla="*/ 571500 h 915020"/>
                <a:gd name="connsiteX83" fmla="*/ 31750 w 635195"/>
                <a:gd name="connsiteY83" fmla="*/ 533400 h 915020"/>
                <a:gd name="connsiteX84" fmla="*/ 44450 w 635195"/>
                <a:gd name="connsiteY84" fmla="*/ 488950 h 915020"/>
                <a:gd name="connsiteX85" fmla="*/ 69850 w 635195"/>
                <a:gd name="connsiteY85" fmla="*/ 450850 h 915020"/>
                <a:gd name="connsiteX86" fmla="*/ 82550 w 635195"/>
                <a:gd name="connsiteY86" fmla="*/ 431800 h 915020"/>
                <a:gd name="connsiteX87" fmla="*/ 120650 w 635195"/>
                <a:gd name="connsiteY87" fmla="*/ 419100 h 915020"/>
                <a:gd name="connsiteX88" fmla="*/ 139700 w 635195"/>
                <a:gd name="connsiteY88" fmla="*/ 412750 h 915020"/>
                <a:gd name="connsiteX89" fmla="*/ 171450 w 635195"/>
                <a:gd name="connsiteY89" fmla="*/ 406400 h 915020"/>
                <a:gd name="connsiteX90" fmla="*/ 203200 w 635195"/>
                <a:gd name="connsiteY90" fmla="*/ 393700 h 915020"/>
                <a:gd name="connsiteX91" fmla="*/ 222250 w 635195"/>
                <a:gd name="connsiteY91" fmla="*/ 387350 h 915020"/>
                <a:gd name="connsiteX92" fmla="*/ 247650 w 635195"/>
                <a:gd name="connsiteY92" fmla="*/ 342900 h 915020"/>
                <a:gd name="connsiteX93" fmla="*/ 254000 w 635195"/>
                <a:gd name="connsiteY93" fmla="*/ 260350 h 915020"/>
                <a:gd name="connsiteX94" fmla="*/ 266700 w 635195"/>
                <a:gd name="connsiteY94" fmla="*/ 222250 h 915020"/>
                <a:gd name="connsiteX95" fmla="*/ 273050 w 635195"/>
                <a:gd name="connsiteY95" fmla="*/ 203200 h 915020"/>
                <a:gd name="connsiteX96" fmla="*/ 304800 w 635195"/>
                <a:gd name="connsiteY96" fmla="*/ 165100 h 915020"/>
                <a:gd name="connsiteX97" fmla="*/ 317500 w 635195"/>
                <a:gd name="connsiteY97" fmla="*/ 114300 h 915020"/>
                <a:gd name="connsiteX98" fmla="*/ 330200 w 635195"/>
                <a:gd name="connsiteY98" fmla="*/ 76200 h 915020"/>
                <a:gd name="connsiteX99" fmla="*/ 349250 w 635195"/>
                <a:gd name="connsiteY99" fmla="*/ 69850 h 915020"/>
                <a:gd name="connsiteX100" fmla="*/ 387350 w 635195"/>
                <a:gd name="connsiteY100" fmla="*/ 50800 h 915020"/>
                <a:gd name="connsiteX101" fmla="*/ 565150 w 635195"/>
                <a:gd name="connsiteY101" fmla="*/ 38100 h 915020"/>
                <a:gd name="connsiteX102" fmla="*/ 635000 w 635195"/>
                <a:gd name="connsiteY102" fmla="*/ 25400 h 915020"/>
                <a:gd name="connsiteX0" fmla="*/ 323850 w 635195"/>
                <a:gd name="connsiteY0" fmla="*/ 165100 h 915020"/>
                <a:gd name="connsiteX1" fmla="*/ 368300 w 635195"/>
                <a:gd name="connsiteY1" fmla="*/ 95250 h 915020"/>
                <a:gd name="connsiteX2" fmla="*/ 387350 w 635195"/>
                <a:gd name="connsiteY2" fmla="*/ 82550 h 915020"/>
                <a:gd name="connsiteX3" fmla="*/ 425450 w 635195"/>
                <a:gd name="connsiteY3" fmla="*/ 101600 h 915020"/>
                <a:gd name="connsiteX4" fmla="*/ 438150 w 635195"/>
                <a:gd name="connsiteY4" fmla="*/ 82550 h 915020"/>
                <a:gd name="connsiteX5" fmla="*/ 457200 w 635195"/>
                <a:gd name="connsiteY5" fmla="*/ 19050 h 915020"/>
                <a:gd name="connsiteX6" fmla="*/ 463550 w 635195"/>
                <a:gd name="connsiteY6" fmla="*/ 0 h 915020"/>
                <a:gd name="connsiteX7" fmla="*/ 501650 w 635195"/>
                <a:gd name="connsiteY7" fmla="*/ 6350 h 915020"/>
                <a:gd name="connsiteX8" fmla="*/ 539750 w 635195"/>
                <a:gd name="connsiteY8" fmla="*/ 19050 h 915020"/>
                <a:gd name="connsiteX9" fmla="*/ 584200 w 635195"/>
                <a:gd name="connsiteY9" fmla="*/ 12700 h 915020"/>
                <a:gd name="connsiteX10" fmla="*/ 622300 w 635195"/>
                <a:gd name="connsiteY10" fmla="*/ 0 h 915020"/>
                <a:gd name="connsiteX11" fmla="*/ 635000 w 635195"/>
                <a:gd name="connsiteY11" fmla="*/ 19050 h 915020"/>
                <a:gd name="connsiteX12" fmla="*/ 628650 w 635195"/>
                <a:gd name="connsiteY12" fmla="*/ 38100 h 915020"/>
                <a:gd name="connsiteX13" fmla="*/ 584200 w 635195"/>
                <a:gd name="connsiteY13" fmla="*/ 76200 h 915020"/>
                <a:gd name="connsiteX14" fmla="*/ 546100 w 635195"/>
                <a:gd name="connsiteY14" fmla="*/ 107950 h 915020"/>
                <a:gd name="connsiteX15" fmla="*/ 508000 w 635195"/>
                <a:gd name="connsiteY15" fmla="*/ 120650 h 915020"/>
                <a:gd name="connsiteX16" fmla="*/ 469900 w 635195"/>
                <a:gd name="connsiteY16" fmla="*/ 139700 h 915020"/>
                <a:gd name="connsiteX17" fmla="*/ 457200 w 635195"/>
                <a:gd name="connsiteY17" fmla="*/ 158750 h 915020"/>
                <a:gd name="connsiteX18" fmla="*/ 463550 w 635195"/>
                <a:gd name="connsiteY18" fmla="*/ 177800 h 915020"/>
                <a:gd name="connsiteX19" fmla="*/ 508000 w 635195"/>
                <a:gd name="connsiteY19" fmla="*/ 196850 h 915020"/>
                <a:gd name="connsiteX20" fmla="*/ 527050 w 635195"/>
                <a:gd name="connsiteY20" fmla="*/ 215900 h 915020"/>
                <a:gd name="connsiteX21" fmla="*/ 533400 w 635195"/>
                <a:gd name="connsiteY21" fmla="*/ 234950 h 915020"/>
                <a:gd name="connsiteX22" fmla="*/ 546100 w 635195"/>
                <a:gd name="connsiteY22" fmla="*/ 254000 h 915020"/>
                <a:gd name="connsiteX23" fmla="*/ 565150 w 635195"/>
                <a:gd name="connsiteY23" fmla="*/ 330200 h 915020"/>
                <a:gd name="connsiteX24" fmla="*/ 571500 w 635195"/>
                <a:gd name="connsiteY24" fmla="*/ 349250 h 915020"/>
                <a:gd name="connsiteX25" fmla="*/ 584200 w 635195"/>
                <a:gd name="connsiteY25" fmla="*/ 374650 h 915020"/>
                <a:gd name="connsiteX26" fmla="*/ 615950 w 635195"/>
                <a:gd name="connsiteY26" fmla="*/ 431800 h 915020"/>
                <a:gd name="connsiteX27" fmla="*/ 609600 w 635195"/>
                <a:gd name="connsiteY27" fmla="*/ 469900 h 915020"/>
                <a:gd name="connsiteX28" fmla="*/ 603250 w 635195"/>
                <a:gd name="connsiteY28" fmla="*/ 488950 h 915020"/>
                <a:gd name="connsiteX29" fmla="*/ 584200 w 635195"/>
                <a:gd name="connsiteY29" fmla="*/ 495300 h 915020"/>
                <a:gd name="connsiteX30" fmla="*/ 546100 w 635195"/>
                <a:gd name="connsiteY30" fmla="*/ 514350 h 915020"/>
                <a:gd name="connsiteX31" fmla="*/ 514350 w 635195"/>
                <a:gd name="connsiteY31" fmla="*/ 450850 h 915020"/>
                <a:gd name="connsiteX32" fmla="*/ 508000 w 635195"/>
                <a:gd name="connsiteY32" fmla="*/ 469900 h 915020"/>
                <a:gd name="connsiteX33" fmla="*/ 482600 w 635195"/>
                <a:gd name="connsiteY33" fmla="*/ 533400 h 915020"/>
                <a:gd name="connsiteX34" fmla="*/ 444500 w 635195"/>
                <a:gd name="connsiteY34" fmla="*/ 520700 h 915020"/>
                <a:gd name="connsiteX35" fmla="*/ 425450 w 635195"/>
                <a:gd name="connsiteY35" fmla="*/ 514350 h 915020"/>
                <a:gd name="connsiteX36" fmla="*/ 406400 w 635195"/>
                <a:gd name="connsiteY36" fmla="*/ 527050 h 915020"/>
                <a:gd name="connsiteX37" fmla="*/ 374650 w 635195"/>
                <a:gd name="connsiteY37" fmla="*/ 495300 h 915020"/>
                <a:gd name="connsiteX38" fmla="*/ 361950 w 635195"/>
                <a:gd name="connsiteY38" fmla="*/ 457200 h 915020"/>
                <a:gd name="connsiteX39" fmla="*/ 355600 w 635195"/>
                <a:gd name="connsiteY39" fmla="*/ 412750 h 915020"/>
                <a:gd name="connsiteX40" fmla="*/ 342900 w 635195"/>
                <a:gd name="connsiteY40" fmla="*/ 355600 h 915020"/>
                <a:gd name="connsiteX41" fmla="*/ 317500 w 635195"/>
                <a:gd name="connsiteY41" fmla="*/ 317500 h 915020"/>
                <a:gd name="connsiteX42" fmla="*/ 279400 w 635195"/>
                <a:gd name="connsiteY42" fmla="*/ 298450 h 915020"/>
                <a:gd name="connsiteX43" fmla="*/ 260350 w 635195"/>
                <a:gd name="connsiteY43" fmla="*/ 317500 h 915020"/>
                <a:gd name="connsiteX44" fmla="*/ 266700 w 635195"/>
                <a:gd name="connsiteY44" fmla="*/ 425450 h 915020"/>
                <a:gd name="connsiteX45" fmla="*/ 273050 w 635195"/>
                <a:gd name="connsiteY45" fmla="*/ 444500 h 915020"/>
                <a:gd name="connsiteX46" fmla="*/ 292100 w 635195"/>
                <a:gd name="connsiteY46" fmla="*/ 457200 h 915020"/>
                <a:gd name="connsiteX47" fmla="*/ 317500 w 635195"/>
                <a:gd name="connsiteY47" fmla="*/ 495300 h 915020"/>
                <a:gd name="connsiteX48" fmla="*/ 330200 w 635195"/>
                <a:gd name="connsiteY48" fmla="*/ 533400 h 915020"/>
                <a:gd name="connsiteX49" fmla="*/ 336550 w 635195"/>
                <a:gd name="connsiteY49" fmla="*/ 552450 h 915020"/>
                <a:gd name="connsiteX50" fmla="*/ 368300 w 635195"/>
                <a:gd name="connsiteY50" fmla="*/ 596900 h 915020"/>
                <a:gd name="connsiteX51" fmla="*/ 387350 w 635195"/>
                <a:gd name="connsiteY51" fmla="*/ 622300 h 915020"/>
                <a:gd name="connsiteX52" fmla="*/ 393700 w 635195"/>
                <a:gd name="connsiteY52" fmla="*/ 641350 h 915020"/>
                <a:gd name="connsiteX53" fmla="*/ 349250 w 635195"/>
                <a:gd name="connsiteY53" fmla="*/ 673100 h 915020"/>
                <a:gd name="connsiteX54" fmla="*/ 400050 w 635195"/>
                <a:gd name="connsiteY54" fmla="*/ 711200 h 915020"/>
                <a:gd name="connsiteX55" fmla="*/ 393700 w 635195"/>
                <a:gd name="connsiteY55" fmla="*/ 730250 h 915020"/>
                <a:gd name="connsiteX56" fmla="*/ 374650 w 635195"/>
                <a:gd name="connsiteY56" fmla="*/ 736600 h 915020"/>
                <a:gd name="connsiteX57" fmla="*/ 285750 w 635195"/>
                <a:gd name="connsiteY57" fmla="*/ 698500 h 915020"/>
                <a:gd name="connsiteX58" fmla="*/ 330200 w 635195"/>
                <a:gd name="connsiteY58" fmla="*/ 685800 h 915020"/>
                <a:gd name="connsiteX59" fmla="*/ 317500 w 635195"/>
                <a:gd name="connsiteY59" fmla="*/ 704850 h 915020"/>
                <a:gd name="connsiteX60" fmla="*/ 311150 w 635195"/>
                <a:gd name="connsiteY60" fmla="*/ 723900 h 915020"/>
                <a:gd name="connsiteX61" fmla="*/ 285750 w 635195"/>
                <a:gd name="connsiteY61" fmla="*/ 730250 h 915020"/>
                <a:gd name="connsiteX62" fmla="*/ 279400 w 635195"/>
                <a:gd name="connsiteY62" fmla="*/ 749300 h 915020"/>
                <a:gd name="connsiteX63" fmla="*/ 273050 w 635195"/>
                <a:gd name="connsiteY63" fmla="*/ 793750 h 915020"/>
                <a:gd name="connsiteX64" fmla="*/ 254000 w 635195"/>
                <a:gd name="connsiteY64" fmla="*/ 800100 h 915020"/>
                <a:gd name="connsiteX65" fmla="*/ 234950 w 635195"/>
                <a:gd name="connsiteY65" fmla="*/ 819150 h 915020"/>
                <a:gd name="connsiteX66" fmla="*/ 260350 w 635195"/>
                <a:gd name="connsiteY66" fmla="*/ 825500 h 915020"/>
                <a:gd name="connsiteX67" fmla="*/ 279400 w 635195"/>
                <a:gd name="connsiteY67" fmla="*/ 831850 h 915020"/>
                <a:gd name="connsiteX68" fmla="*/ 292100 w 635195"/>
                <a:gd name="connsiteY68" fmla="*/ 850900 h 915020"/>
                <a:gd name="connsiteX69" fmla="*/ 260350 w 635195"/>
                <a:gd name="connsiteY69" fmla="*/ 882650 h 915020"/>
                <a:gd name="connsiteX70" fmla="*/ 196850 w 635195"/>
                <a:gd name="connsiteY70" fmla="*/ 895350 h 915020"/>
                <a:gd name="connsiteX71" fmla="*/ 177800 w 635195"/>
                <a:gd name="connsiteY71" fmla="*/ 908050 h 915020"/>
                <a:gd name="connsiteX72" fmla="*/ 101600 w 635195"/>
                <a:gd name="connsiteY72" fmla="*/ 908050 h 915020"/>
                <a:gd name="connsiteX73" fmla="*/ 82550 w 635195"/>
                <a:gd name="connsiteY73" fmla="*/ 857250 h 915020"/>
                <a:gd name="connsiteX74" fmla="*/ 69850 w 635195"/>
                <a:gd name="connsiteY74" fmla="*/ 838200 h 915020"/>
                <a:gd name="connsiteX75" fmla="*/ 57150 w 635195"/>
                <a:gd name="connsiteY75" fmla="*/ 800100 h 915020"/>
                <a:gd name="connsiteX76" fmla="*/ 50800 w 635195"/>
                <a:gd name="connsiteY76" fmla="*/ 774700 h 915020"/>
                <a:gd name="connsiteX77" fmla="*/ 38100 w 635195"/>
                <a:gd name="connsiteY77" fmla="*/ 755650 h 915020"/>
                <a:gd name="connsiteX78" fmla="*/ 25400 w 635195"/>
                <a:gd name="connsiteY78" fmla="*/ 717550 h 915020"/>
                <a:gd name="connsiteX79" fmla="*/ 12700 w 635195"/>
                <a:gd name="connsiteY79" fmla="*/ 673100 h 915020"/>
                <a:gd name="connsiteX80" fmla="*/ 0 w 635195"/>
                <a:gd name="connsiteY80" fmla="*/ 635000 h 915020"/>
                <a:gd name="connsiteX81" fmla="*/ 6350 w 635195"/>
                <a:gd name="connsiteY81" fmla="*/ 590550 h 915020"/>
                <a:gd name="connsiteX82" fmla="*/ 19050 w 635195"/>
                <a:gd name="connsiteY82" fmla="*/ 571500 h 915020"/>
                <a:gd name="connsiteX83" fmla="*/ 31750 w 635195"/>
                <a:gd name="connsiteY83" fmla="*/ 533400 h 915020"/>
                <a:gd name="connsiteX84" fmla="*/ 44450 w 635195"/>
                <a:gd name="connsiteY84" fmla="*/ 488950 h 915020"/>
                <a:gd name="connsiteX85" fmla="*/ 69850 w 635195"/>
                <a:gd name="connsiteY85" fmla="*/ 450850 h 915020"/>
                <a:gd name="connsiteX86" fmla="*/ 82550 w 635195"/>
                <a:gd name="connsiteY86" fmla="*/ 431800 h 915020"/>
                <a:gd name="connsiteX87" fmla="*/ 120650 w 635195"/>
                <a:gd name="connsiteY87" fmla="*/ 419100 h 915020"/>
                <a:gd name="connsiteX88" fmla="*/ 139700 w 635195"/>
                <a:gd name="connsiteY88" fmla="*/ 412750 h 915020"/>
                <a:gd name="connsiteX89" fmla="*/ 171450 w 635195"/>
                <a:gd name="connsiteY89" fmla="*/ 406400 h 915020"/>
                <a:gd name="connsiteX90" fmla="*/ 203200 w 635195"/>
                <a:gd name="connsiteY90" fmla="*/ 393700 h 915020"/>
                <a:gd name="connsiteX91" fmla="*/ 222250 w 635195"/>
                <a:gd name="connsiteY91" fmla="*/ 387350 h 915020"/>
                <a:gd name="connsiteX92" fmla="*/ 247650 w 635195"/>
                <a:gd name="connsiteY92" fmla="*/ 342900 h 915020"/>
                <a:gd name="connsiteX93" fmla="*/ 254000 w 635195"/>
                <a:gd name="connsiteY93" fmla="*/ 260350 h 915020"/>
                <a:gd name="connsiteX94" fmla="*/ 266700 w 635195"/>
                <a:gd name="connsiteY94" fmla="*/ 222250 h 915020"/>
                <a:gd name="connsiteX95" fmla="*/ 273050 w 635195"/>
                <a:gd name="connsiteY95" fmla="*/ 203200 h 915020"/>
                <a:gd name="connsiteX96" fmla="*/ 304800 w 635195"/>
                <a:gd name="connsiteY96" fmla="*/ 165100 h 915020"/>
                <a:gd name="connsiteX97" fmla="*/ 317500 w 635195"/>
                <a:gd name="connsiteY97" fmla="*/ 114300 h 915020"/>
                <a:gd name="connsiteX98" fmla="*/ 330200 w 635195"/>
                <a:gd name="connsiteY98" fmla="*/ 76200 h 915020"/>
                <a:gd name="connsiteX99" fmla="*/ 349250 w 635195"/>
                <a:gd name="connsiteY99" fmla="*/ 69850 h 915020"/>
                <a:gd name="connsiteX100" fmla="*/ 387350 w 635195"/>
                <a:gd name="connsiteY100" fmla="*/ 50800 h 915020"/>
                <a:gd name="connsiteX101" fmla="*/ 565150 w 635195"/>
                <a:gd name="connsiteY101" fmla="*/ 38100 h 915020"/>
                <a:gd name="connsiteX102" fmla="*/ 635000 w 635195"/>
                <a:gd name="connsiteY102" fmla="*/ 25400 h 915020"/>
                <a:gd name="connsiteX0" fmla="*/ 323850 w 635195"/>
                <a:gd name="connsiteY0" fmla="*/ 165100 h 915020"/>
                <a:gd name="connsiteX1" fmla="*/ 368300 w 635195"/>
                <a:gd name="connsiteY1" fmla="*/ 95250 h 915020"/>
                <a:gd name="connsiteX2" fmla="*/ 387350 w 635195"/>
                <a:gd name="connsiteY2" fmla="*/ 82550 h 915020"/>
                <a:gd name="connsiteX3" fmla="*/ 425450 w 635195"/>
                <a:gd name="connsiteY3" fmla="*/ 101600 h 915020"/>
                <a:gd name="connsiteX4" fmla="*/ 438150 w 635195"/>
                <a:gd name="connsiteY4" fmla="*/ 82550 h 915020"/>
                <a:gd name="connsiteX5" fmla="*/ 457200 w 635195"/>
                <a:gd name="connsiteY5" fmla="*/ 19050 h 915020"/>
                <a:gd name="connsiteX6" fmla="*/ 463550 w 635195"/>
                <a:gd name="connsiteY6" fmla="*/ 0 h 915020"/>
                <a:gd name="connsiteX7" fmla="*/ 501650 w 635195"/>
                <a:gd name="connsiteY7" fmla="*/ 6350 h 915020"/>
                <a:gd name="connsiteX8" fmla="*/ 539750 w 635195"/>
                <a:gd name="connsiteY8" fmla="*/ 19050 h 915020"/>
                <a:gd name="connsiteX9" fmla="*/ 584200 w 635195"/>
                <a:gd name="connsiteY9" fmla="*/ 12700 h 915020"/>
                <a:gd name="connsiteX10" fmla="*/ 622300 w 635195"/>
                <a:gd name="connsiteY10" fmla="*/ 0 h 915020"/>
                <a:gd name="connsiteX11" fmla="*/ 635000 w 635195"/>
                <a:gd name="connsiteY11" fmla="*/ 19050 h 915020"/>
                <a:gd name="connsiteX12" fmla="*/ 628650 w 635195"/>
                <a:gd name="connsiteY12" fmla="*/ 38100 h 915020"/>
                <a:gd name="connsiteX13" fmla="*/ 584200 w 635195"/>
                <a:gd name="connsiteY13" fmla="*/ 76200 h 915020"/>
                <a:gd name="connsiteX14" fmla="*/ 546100 w 635195"/>
                <a:gd name="connsiteY14" fmla="*/ 107950 h 915020"/>
                <a:gd name="connsiteX15" fmla="*/ 508000 w 635195"/>
                <a:gd name="connsiteY15" fmla="*/ 120650 h 915020"/>
                <a:gd name="connsiteX16" fmla="*/ 469900 w 635195"/>
                <a:gd name="connsiteY16" fmla="*/ 139700 h 915020"/>
                <a:gd name="connsiteX17" fmla="*/ 457200 w 635195"/>
                <a:gd name="connsiteY17" fmla="*/ 158750 h 915020"/>
                <a:gd name="connsiteX18" fmla="*/ 463550 w 635195"/>
                <a:gd name="connsiteY18" fmla="*/ 177800 h 915020"/>
                <a:gd name="connsiteX19" fmla="*/ 508000 w 635195"/>
                <a:gd name="connsiteY19" fmla="*/ 196850 h 915020"/>
                <a:gd name="connsiteX20" fmla="*/ 527050 w 635195"/>
                <a:gd name="connsiteY20" fmla="*/ 215900 h 915020"/>
                <a:gd name="connsiteX21" fmla="*/ 533400 w 635195"/>
                <a:gd name="connsiteY21" fmla="*/ 234950 h 915020"/>
                <a:gd name="connsiteX22" fmla="*/ 546100 w 635195"/>
                <a:gd name="connsiteY22" fmla="*/ 254000 h 915020"/>
                <a:gd name="connsiteX23" fmla="*/ 565150 w 635195"/>
                <a:gd name="connsiteY23" fmla="*/ 330200 h 915020"/>
                <a:gd name="connsiteX24" fmla="*/ 571500 w 635195"/>
                <a:gd name="connsiteY24" fmla="*/ 349250 h 915020"/>
                <a:gd name="connsiteX25" fmla="*/ 584200 w 635195"/>
                <a:gd name="connsiteY25" fmla="*/ 374650 h 915020"/>
                <a:gd name="connsiteX26" fmla="*/ 615950 w 635195"/>
                <a:gd name="connsiteY26" fmla="*/ 431800 h 915020"/>
                <a:gd name="connsiteX27" fmla="*/ 609600 w 635195"/>
                <a:gd name="connsiteY27" fmla="*/ 469900 h 915020"/>
                <a:gd name="connsiteX28" fmla="*/ 603250 w 635195"/>
                <a:gd name="connsiteY28" fmla="*/ 488950 h 915020"/>
                <a:gd name="connsiteX29" fmla="*/ 584200 w 635195"/>
                <a:gd name="connsiteY29" fmla="*/ 495300 h 915020"/>
                <a:gd name="connsiteX30" fmla="*/ 546100 w 635195"/>
                <a:gd name="connsiteY30" fmla="*/ 514350 h 915020"/>
                <a:gd name="connsiteX31" fmla="*/ 514350 w 635195"/>
                <a:gd name="connsiteY31" fmla="*/ 450850 h 915020"/>
                <a:gd name="connsiteX32" fmla="*/ 508000 w 635195"/>
                <a:gd name="connsiteY32" fmla="*/ 469900 h 915020"/>
                <a:gd name="connsiteX33" fmla="*/ 482600 w 635195"/>
                <a:gd name="connsiteY33" fmla="*/ 533400 h 915020"/>
                <a:gd name="connsiteX34" fmla="*/ 444500 w 635195"/>
                <a:gd name="connsiteY34" fmla="*/ 520700 h 915020"/>
                <a:gd name="connsiteX35" fmla="*/ 425450 w 635195"/>
                <a:gd name="connsiteY35" fmla="*/ 514350 h 915020"/>
                <a:gd name="connsiteX36" fmla="*/ 406400 w 635195"/>
                <a:gd name="connsiteY36" fmla="*/ 527050 h 915020"/>
                <a:gd name="connsiteX37" fmla="*/ 374650 w 635195"/>
                <a:gd name="connsiteY37" fmla="*/ 495300 h 915020"/>
                <a:gd name="connsiteX38" fmla="*/ 361950 w 635195"/>
                <a:gd name="connsiteY38" fmla="*/ 457200 h 915020"/>
                <a:gd name="connsiteX39" fmla="*/ 355600 w 635195"/>
                <a:gd name="connsiteY39" fmla="*/ 412750 h 915020"/>
                <a:gd name="connsiteX40" fmla="*/ 342900 w 635195"/>
                <a:gd name="connsiteY40" fmla="*/ 355600 h 915020"/>
                <a:gd name="connsiteX41" fmla="*/ 317500 w 635195"/>
                <a:gd name="connsiteY41" fmla="*/ 317500 h 915020"/>
                <a:gd name="connsiteX42" fmla="*/ 279400 w 635195"/>
                <a:gd name="connsiteY42" fmla="*/ 298450 h 915020"/>
                <a:gd name="connsiteX43" fmla="*/ 260350 w 635195"/>
                <a:gd name="connsiteY43" fmla="*/ 317500 h 915020"/>
                <a:gd name="connsiteX44" fmla="*/ 266700 w 635195"/>
                <a:gd name="connsiteY44" fmla="*/ 425450 h 915020"/>
                <a:gd name="connsiteX45" fmla="*/ 273050 w 635195"/>
                <a:gd name="connsiteY45" fmla="*/ 444500 h 915020"/>
                <a:gd name="connsiteX46" fmla="*/ 292100 w 635195"/>
                <a:gd name="connsiteY46" fmla="*/ 457200 h 915020"/>
                <a:gd name="connsiteX47" fmla="*/ 317500 w 635195"/>
                <a:gd name="connsiteY47" fmla="*/ 495300 h 915020"/>
                <a:gd name="connsiteX48" fmla="*/ 330200 w 635195"/>
                <a:gd name="connsiteY48" fmla="*/ 533400 h 915020"/>
                <a:gd name="connsiteX49" fmla="*/ 336550 w 635195"/>
                <a:gd name="connsiteY49" fmla="*/ 552450 h 915020"/>
                <a:gd name="connsiteX50" fmla="*/ 368300 w 635195"/>
                <a:gd name="connsiteY50" fmla="*/ 596900 h 915020"/>
                <a:gd name="connsiteX51" fmla="*/ 387350 w 635195"/>
                <a:gd name="connsiteY51" fmla="*/ 622300 h 915020"/>
                <a:gd name="connsiteX52" fmla="*/ 393700 w 635195"/>
                <a:gd name="connsiteY52" fmla="*/ 641350 h 915020"/>
                <a:gd name="connsiteX53" fmla="*/ 349250 w 635195"/>
                <a:gd name="connsiteY53" fmla="*/ 673100 h 915020"/>
                <a:gd name="connsiteX54" fmla="*/ 400050 w 635195"/>
                <a:gd name="connsiteY54" fmla="*/ 711200 h 915020"/>
                <a:gd name="connsiteX55" fmla="*/ 393700 w 635195"/>
                <a:gd name="connsiteY55" fmla="*/ 730250 h 915020"/>
                <a:gd name="connsiteX56" fmla="*/ 349250 w 635195"/>
                <a:gd name="connsiteY56" fmla="*/ 768350 h 915020"/>
                <a:gd name="connsiteX57" fmla="*/ 285750 w 635195"/>
                <a:gd name="connsiteY57" fmla="*/ 698500 h 915020"/>
                <a:gd name="connsiteX58" fmla="*/ 330200 w 635195"/>
                <a:gd name="connsiteY58" fmla="*/ 685800 h 915020"/>
                <a:gd name="connsiteX59" fmla="*/ 317500 w 635195"/>
                <a:gd name="connsiteY59" fmla="*/ 704850 h 915020"/>
                <a:gd name="connsiteX60" fmla="*/ 311150 w 635195"/>
                <a:gd name="connsiteY60" fmla="*/ 723900 h 915020"/>
                <a:gd name="connsiteX61" fmla="*/ 285750 w 635195"/>
                <a:gd name="connsiteY61" fmla="*/ 730250 h 915020"/>
                <a:gd name="connsiteX62" fmla="*/ 279400 w 635195"/>
                <a:gd name="connsiteY62" fmla="*/ 749300 h 915020"/>
                <a:gd name="connsiteX63" fmla="*/ 273050 w 635195"/>
                <a:gd name="connsiteY63" fmla="*/ 793750 h 915020"/>
                <a:gd name="connsiteX64" fmla="*/ 254000 w 635195"/>
                <a:gd name="connsiteY64" fmla="*/ 800100 h 915020"/>
                <a:gd name="connsiteX65" fmla="*/ 234950 w 635195"/>
                <a:gd name="connsiteY65" fmla="*/ 819150 h 915020"/>
                <a:gd name="connsiteX66" fmla="*/ 260350 w 635195"/>
                <a:gd name="connsiteY66" fmla="*/ 825500 h 915020"/>
                <a:gd name="connsiteX67" fmla="*/ 279400 w 635195"/>
                <a:gd name="connsiteY67" fmla="*/ 831850 h 915020"/>
                <a:gd name="connsiteX68" fmla="*/ 292100 w 635195"/>
                <a:gd name="connsiteY68" fmla="*/ 850900 h 915020"/>
                <a:gd name="connsiteX69" fmla="*/ 260350 w 635195"/>
                <a:gd name="connsiteY69" fmla="*/ 882650 h 915020"/>
                <a:gd name="connsiteX70" fmla="*/ 196850 w 635195"/>
                <a:gd name="connsiteY70" fmla="*/ 895350 h 915020"/>
                <a:gd name="connsiteX71" fmla="*/ 177800 w 635195"/>
                <a:gd name="connsiteY71" fmla="*/ 908050 h 915020"/>
                <a:gd name="connsiteX72" fmla="*/ 101600 w 635195"/>
                <a:gd name="connsiteY72" fmla="*/ 908050 h 915020"/>
                <a:gd name="connsiteX73" fmla="*/ 82550 w 635195"/>
                <a:gd name="connsiteY73" fmla="*/ 857250 h 915020"/>
                <a:gd name="connsiteX74" fmla="*/ 69850 w 635195"/>
                <a:gd name="connsiteY74" fmla="*/ 838200 h 915020"/>
                <a:gd name="connsiteX75" fmla="*/ 57150 w 635195"/>
                <a:gd name="connsiteY75" fmla="*/ 800100 h 915020"/>
                <a:gd name="connsiteX76" fmla="*/ 50800 w 635195"/>
                <a:gd name="connsiteY76" fmla="*/ 774700 h 915020"/>
                <a:gd name="connsiteX77" fmla="*/ 38100 w 635195"/>
                <a:gd name="connsiteY77" fmla="*/ 755650 h 915020"/>
                <a:gd name="connsiteX78" fmla="*/ 25400 w 635195"/>
                <a:gd name="connsiteY78" fmla="*/ 717550 h 915020"/>
                <a:gd name="connsiteX79" fmla="*/ 12700 w 635195"/>
                <a:gd name="connsiteY79" fmla="*/ 673100 h 915020"/>
                <a:gd name="connsiteX80" fmla="*/ 0 w 635195"/>
                <a:gd name="connsiteY80" fmla="*/ 635000 h 915020"/>
                <a:gd name="connsiteX81" fmla="*/ 6350 w 635195"/>
                <a:gd name="connsiteY81" fmla="*/ 590550 h 915020"/>
                <a:gd name="connsiteX82" fmla="*/ 19050 w 635195"/>
                <a:gd name="connsiteY82" fmla="*/ 571500 h 915020"/>
                <a:gd name="connsiteX83" fmla="*/ 31750 w 635195"/>
                <a:gd name="connsiteY83" fmla="*/ 533400 h 915020"/>
                <a:gd name="connsiteX84" fmla="*/ 44450 w 635195"/>
                <a:gd name="connsiteY84" fmla="*/ 488950 h 915020"/>
                <a:gd name="connsiteX85" fmla="*/ 69850 w 635195"/>
                <a:gd name="connsiteY85" fmla="*/ 450850 h 915020"/>
                <a:gd name="connsiteX86" fmla="*/ 82550 w 635195"/>
                <a:gd name="connsiteY86" fmla="*/ 431800 h 915020"/>
                <a:gd name="connsiteX87" fmla="*/ 120650 w 635195"/>
                <a:gd name="connsiteY87" fmla="*/ 419100 h 915020"/>
                <a:gd name="connsiteX88" fmla="*/ 139700 w 635195"/>
                <a:gd name="connsiteY88" fmla="*/ 412750 h 915020"/>
                <a:gd name="connsiteX89" fmla="*/ 171450 w 635195"/>
                <a:gd name="connsiteY89" fmla="*/ 406400 h 915020"/>
                <a:gd name="connsiteX90" fmla="*/ 203200 w 635195"/>
                <a:gd name="connsiteY90" fmla="*/ 393700 h 915020"/>
                <a:gd name="connsiteX91" fmla="*/ 222250 w 635195"/>
                <a:gd name="connsiteY91" fmla="*/ 387350 h 915020"/>
                <a:gd name="connsiteX92" fmla="*/ 247650 w 635195"/>
                <a:gd name="connsiteY92" fmla="*/ 342900 h 915020"/>
                <a:gd name="connsiteX93" fmla="*/ 254000 w 635195"/>
                <a:gd name="connsiteY93" fmla="*/ 260350 h 915020"/>
                <a:gd name="connsiteX94" fmla="*/ 266700 w 635195"/>
                <a:gd name="connsiteY94" fmla="*/ 222250 h 915020"/>
                <a:gd name="connsiteX95" fmla="*/ 273050 w 635195"/>
                <a:gd name="connsiteY95" fmla="*/ 203200 h 915020"/>
                <a:gd name="connsiteX96" fmla="*/ 304800 w 635195"/>
                <a:gd name="connsiteY96" fmla="*/ 165100 h 915020"/>
                <a:gd name="connsiteX97" fmla="*/ 317500 w 635195"/>
                <a:gd name="connsiteY97" fmla="*/ 114300 h 915020"/>
                <a:gd name="connsiteX98" fmla="*/ 330200 w 635195"/>
                <a:gd name="connsiteY98" fmla="*/ 76200 h 915020"/>
                <a:gd name="connsiteX99" fmla="*/ 349250 w 635195"/>
                <a:gd name="connsiteY99" fmla="*/ 69850 h 915020"/>
                <a:gd name="connsiteX100" fmla="*/ 387350 w 635195"/>
                <a:gd name="connsiteY100" fmla="*/ 50800 h 915020"/>
                <a:gd name="connsiteX101" fmla="*/ 565150 w 635195"/>
                <a:gd name="connsiteY101" fmla="*/ 38100 h 915020"/>
                <a:gd name="connsiteX102" fmla="*/ 635000 w 635195"/>
                <a:gd name="connsiteY102" fmla="*/ 25400 h 9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635195" h="915020">
                  <a:moveTo>
                    <a:pt x="323850" y="165100"/>
                  </a:moveTo>
                  <a:cubicBezTo>
                    <a:pt x="329024" y="156476"/>
                    <a:pt x="362926" y="98833"/>
                    <a:pt x="368300" y="95250"/>
                  </a:cubicBezTo>
                  <a:lnTo>
                    <a:pt x="387350" y="82550"/>
                  </a:lnTo>
                  <a:cubicBezTo>
                    <a:pt x="391361" y="85224"/>
                    <a:pt x="417234" y="104886"/>
                    <a:pt x="425450" y="101600"/>
                  </a:cubicBezTo>
                  <a:cubicBezTo>
                    <a:pt x="432536" y="98766"/>
                    <a:pt x="435050" y="89524"/>
                    <a:pt x="438150" y="82550"/>
                  </a:cubicBezTo>
                  <a:cubicBezTo>
                    <a:pt x="450222" y="55387"/>
                    <a:pt x="449812" y="44909"/>
                    <a:pt x="457200" y="19050"/>
                  </a:cubicBezTo>
                  <a:cubicBezTo>
                    <a:pt x="459039" y="12614"/>
                    <a:pt x="461433" y="6350"/>
                    <a:pt x="463550" y="0"/>
                  </a:cubicBezTo>
                  <a:cubicBezTo>
                    <a:pt x="476250" y="2117"/>
                    <a:pt x="489159" y="3227"/>
                    <a:pt x="501650" y="6350"/>
                  </a:cubicBezTo>
                  <a:cubicBezTo>
                    <a:pt x="514637" y="9597"/>
                    <a:pt x="539750" y="19050"/>
                    <a:pt x="539750" y="19050"/>
                  </a:cubicBezTo>
                  <a:cubicBezTo>
                    <a:pt x="554567" y="16933"/>
                    <a:pt x="569616" y="16065"/>
                    <a:pt x="584200" y="12700"/>
                  </a:cubicBezTo>
                  <a:cubicBezTo>
                    <a:pt x="597244" y="9690"/>
                    <a:pt x="622300" y="0"/>
                    <a:pt x="622300" y="0"/>
                  </a:cubicBezTo>
                  <a:cubicBezTo>
                    <a:pt x="626533" y="6350"/>
                    <a:pt x="633745" y="11522"/>
                    <a:pt x="635000" y="19050"/>
                  </a:cubicBezTo>
                  <a:cubicBezTo>
                    <a:pt x="636100" y="25652"/>
                    <a:pt x="632363" y="32531"/>
                    <a:pt x="628650" y="38100"/>
                  </a:cubicBezTo>
                  <a:cubicBezTo>
                    <a:pt x="618146" y="53857"/>
                    <a:pt x="597894" y="64463"/>
                    <a:pt x="584200" y="76200"/>
                  </a:cubicBezTo>
                  <a:cubicBezTo>
                    <a:pt x="568096" y="90004"/>
                    <a:pt x="565532" y="99313"/>
                    <a:pt x="546100" y="107950"/>
                  </a:cubicBezTo>
                  <a:cubicBezTo>
                    <a:pt x="533867" y="113387"/>
                    <a:pt x="519139" y="113224"/>
                    <a:pt x="508000" y="120650"/>
                  </a:cubicBezTo>
                  <a:cubicBezTo>
                    <a:pt x="483381" y="137063"/>
                    <a:pt x="496190" y="130937"/>
                    <a:pt x="469900" y="139700"/>
                  </a:cubicBezTo>
                  <a:cubicBezTo>
                    <a:pt x="465667" y="146050"/>
                    <a:pt x="458455" y="151222"/>
                    <a:pt x="457200" y="158750"/>
                  </a:cubicBezTo>
                  <a:cubicBezTo>
                    <a:pt x="456100" y="165352"/>
                    <a:pt x="459369" y="172573"/>
                    <a:pt x="463550" y="177800"/>
                  </a:cubicBezTo>
                  <a:cubicBezTo>
                    <a:pt x="474513" y="191504"/>
                    <a:pt x="492748" y="193037"/>
                    <a:pt x="508000" y="196850"/>
                  </a:cubicBezTo>
                  <a:cubicBezTo>
                    <a:pt x="514350" y="203200"/>
                    <a:pt x="522069" y="208428"/>
                    <a:pt x="527050" y="215900"/>
                  </a:cubicBezTo>
                  <a:cubicBezTo>
                    <a:pt x="530763" y="221469"/>
                    <a:pt x="530407" y="228963"/>
                    <a:pt x="533400" y="234950"/>
                  </a:cubicBezTo>
                  <a:cubicBezTo>
                    <a:pt x="536813" y="241776"/>
                    <a:pt x="541867" y="247650"/>
                    <a:pt x="546100" y="254000"/>
                  </a:cubicBezTo>
                  <a:cubicBezTo>
                    <a:pt x="554651" y="305305"/>
                    <a:pt x="548379" y="279886"/>
                    <a:pt x="565150" y="330200"/>
                  </a:cubicBezTo>
                  <a:cubicBezTo>
                    <a:pt x="567267" y="336550"/>
                    <a:pt x="568507" y="343263"/>
                    <a:pt x="571500" y="349250"/>
                  </a:cubicBezTo>
                  <a:cubicBezTo>
                    <a:pt x="575733" y="357717"/>
                    <a:pt x="579330" y="366533"/>
                    <a:pt x="584200" y="374650"/>
                  </a:cubicBezTo>
                  <a:cubicBezTo>
                    <a:pt x="616952" y="429237"/>
                    <a:pt x="603177" y="393482"/>
                    <a:pt x="615950" y="431800"/>
                  </a:cubicBezTo>
                  <a:cubicBezTo>
                    <a:pt x="613833" y="444500"/>
                    <a:pt x="612393" y="457331"/>
                    <a:pt x="609600" y="469900"/>
                  </a:cubicBezTo>
                  <a:cubicBezTo>
                    <a:pt x="608148" y="476434"/>
                    <a:pt x="607983" y="484217"/>
                    <a:pt x="603250" y="488950"/>
                  </a:cubicBezTo>
                  <a:cubicBezTo>
                    <a:pt x="598517" y="493683"/>
                    <a:pt x="590187" y="492307"/>
                    <a:pt x="584200" y="495300"/>
                  </a:cubicBezTo>
                  <a:cubicBezTo>
                    <a:pt x="534961" y="519919"/>
                    <a:pt x="593983" y="498389"/>
                    <a:pt x="546100" y="514350"/>
                  </a:cubicBezTo>
                  <a:cubicBezTo>
                    <a:pt x="494839" y="501535"/>
                    <a:pt x="537621" y="520663"/>
                    <a:pt x="514350" y="450850"/>
                  </a:cubicBezTo>
                  <a:cubicBezTo>
                    <a:pt x="512233" y="444500"/>
                    <a:pt x="509923" y="463489"/>
                    <a:pt x="508000" y="469900"/>
                  </a:cubicBezTo>
                  <a:cubicBezTo>
                    <a:pt x="491858" y="523706"/>
                    <a:pt x="504514" y="500529"/>
                    <a:pt x="482600" y="533400"/>
                  </a:cubicBezTo>
                  <a:lnTo>
                    <a:pt x="444500" y="520700"/>
                  </a:lnTo>
                  <a:lnTo>
                    <a:pt x="425450" y="514350"/>
                  </a:lnTo>
                  <a:cubicBezTo>
                    <a:pt x="419100" y="518583"/>
                    <a:pt x="414032" y="527050"/>
                    <a:pt x="406400" y="527050"/>
                  </a:cubicBezTo>
                  <a:cubicBezTo>
                    <a:pt x="394170" y="527050"/>
                    <a:pt x="378413" y="503767"/>
                    <a:pt x="374650" y="495300"/>
                  </a:cubicBezTo>
                  <a:cubicBezTo>
                    <a:pt x="369213" y="483067"/>
                    <a:pt x="361950" y="457200"/>
                    <a:pt x="361950" y="457200"/>
                  </a:cubicBezTo>
                  <a:cubicBezTo>
                    <a:pt x="359833" y="442383"/>
                    <a:pt x="357876" y="427543"/>
                    <a:pt x="355600" y="412750"/>
                  </a:cubicBezTo>
                  <a:cubicBezTo>
                    <a:pt x="354060" y="402742"/>
                    <a:pt x="350249" y="368828"/>
                    <a:pt x="342900" y="355600"/>
                  </a:cubicBezTo>
                  <a:cubicBezTo>
                    <a:pt x="335487" y="342257"/>
                    <a:pt x="331980" y="322327"/>
                    <a:pt x="317500" y="317500"/>
                  </a:cubicBezTo>
                  <a:cubicBezTo>
                    <a:pt x="291210" y="308737"/>
                    <a:pt x="304019" y="314863"/>
                    <a:pt x="279400" y="298450"/>
                  </a:cubicBezTo>
                  <a:cubicBezTo>
                    <a:pt x="273050" y="304800"/>
                    <a:pt x="261244" y="308564"/>
                    <a:pt x="260350" y="317500"/>
                  </a:cubicBezTo>
                  <a:cubicBezTo>
                    <a:pt x="256763" y="353367"/>
                    <a:pt x="263113" y="389583"/>
                    <a:pt x="266700" y="425450"/>
                  </a:cubicBezTo>
                  <a:cubicBezTo>
                    <a:pt x="267366" y="432110"/>
                    <a:pt x="268869" y="439273"/>
                    <a:pt x="273050" y="444500"/>
                  </a:cubicBezTo>
                  <a:cubicBezTo>
                    <a:pt x="277818" y="450459"/>
                    <a:pt x="285750" y="452967"/>
                    <a:pt x="292100" y="457200"/>
                  </a:cubicBezTo>
                  <a:cubicBezTo>
                    <a:pt x="300567" y="469900"/>
                    <a:pt x="312673" y="480820"/>
                    <a:pt x="317500" y="495300"/>
                  </a:cubicBezTo>
                  <a:lnTo>
                    <a:pt x="330200" y="533400"/>
                  </a:lnTo>
                  <a:cubicBezTo>
                    <a:pt x="332317" y="539750"/>
                    <a:pt x="332534" y="547095"/>
                    <a:pt x="336550" y="552450"/>
                  </a:cubicBezTo>
                  <a:cubicBezTo>
                    <a:pt x="398808" y="635461"/>
                    <a:pt x="321874" y="531903"/>
                    <a:pt x="368300" y="596900"/>
                  </a:cubicBezTo>
                  <a:cubicBezTo>
                    <a:pt x="374451" y="605512"/>
                    <a:pt x="381000" y="613833"/>
                    <a:pt x="387350" y="622300"/>
                  </a:cubicBezTo>
                  <a:cubicBezTo>
                    <a:pt x="389467" y="628650"/>
                    <a:pt x="400050" y="632883"/>
                    <a:pt x="393700" y="641350"/>
                  </a:cubicBezTo>
                  <a:cubicBezTo>
                    <a:pt x="387350" y="649817"/>
                    <a:pt x="348559" y="665500"/>
                    <a:pt x="349250" y="673100"/>
                  </a:cubicBezTo>
                  <a:cubicBezTo>
                    <a:pt x="350795" y="690095"/>
                    <a:pt x="392642" y="701675"/>
                    <a:pt x="400050" y="711200"/>
                  </a:cubicBezTo>
                  <a:cubicBezTo>
                    <a:pt x="407458" y="720725"/>
                    <a:pt x="402167" y="720725"/>
                    <a:pt x="393700" y="730250"/>
                  </a:cubicBezTo>
                  <a:cubicBezTo>
                    <a:pt x="385233" y="739775"/>
                    <a:pt x="355600" y="766233"/>
                    <a:pt x="349250" y="768350"/>
                  </a:cubicBezTo>
                  <a:cubicBezTo>
                    <a:pt x="340783" y="766233"/>
                    <a:pt x="288925" y="712258"/>
                    <a:pt x="285750" y="698500"/>
                  </a:cubicBezTo>
                  <a:cubicBezTo>
                    <a:pt x="282575" y="684742"/>
                    <a:pt x="333386" y="698545"/>
                    <a:pt x="330200" y="685800"/>
                  </a:cubicBezTo>
                  <a:cubicBezTo>
                    <a:pt x="325967" y="692150"/>
                    <a:pt x="320913" y="698024"/>
                    <a:pt x="317500" y="704850"/>
                  </a:cubicBezTo>
                  <a:cubicBezTo>
                    <a:pt x="314507" y="710837"/>
                    <a:pt x="316377" y="719719"/>
                    <a:pt x="311150" y="723900"/>
                  </a:cubicBezTo>
                  <a:cubicBezTo>
                    <a:pt x="304335" y="729352"/>
                    <a:pt x="294217" y="728133"/>
                    <a:pt x="285750" y="730250"/>
                  </a:cubicBezTo>
                  <a:cubicBezTo>
                    <a:pt x="283633" y="736600"/>
                    <a:pt x="280713" y="742736"/>
                    <a:pt x="279400" y="749300"/>
                  </a:cubicBezTo>
                  <a:cubicBezTo>
                    <a:pt x="276465" y="763976"/>
                    <a:pt x="279743" y="780363"/>
                    <a:pt x="273050" y="793750"/>
                  </a:cubicBezTo>
                  <a:cubicBezTo>
                    <a:pt x="270057" y="799737"/>
                    <a:pt x="260350" y="797983"/>
                    <a:pt x="254000" y="800100"/>
                  </a:cubicBezTo>
                  <a:cubicBezTo>
                    <a:pt x="247650" y="806450"/>
                    <a:pt x="232772" y="810438"/>
                    <a:pt x="234950" y="819150"/>
                  </a:cubicBezTo>
                  <a:cubicBezTo>
                    <a:pt x="237067" y="827617"/>
                    <a:pt x="251959" y="823102"/>
                    <a:pt x="260350" y="825500"/>
                  </a:cubicBezTo>
                  <a:cubicBezTo>
                    <a:pt x="266786" y="827339"/>
                    <a:pt x="273050" y="829733"/>
                    <a:pt x="279400" y="831850"/>
                  </a:cubicBezTo>
                  <a:cubicBezTo>
                    <a:pt x="283633" y="838200"/>
                    <a:pt x="292100" y="843268"/>
                    <a:pt x="292100" y="850900"/>
                  </a:cubicBezTo>
                  <a:cubicBezTo>
                    <a:pt x="292100" y="861972"/>
                    <a:pt x="268817" y="880045"/>
                    <a:pt x="260350" y="882650"/>
                  </a:cubicBezTo>
                  <a:cubicBezTo>
                    <a:pt x="239719" y="888998"/>
                    <a:pt x="196850" y="895350"/>
                    <a:pt x="196850" y="895350"/>
                  </a:cubicBezTo>
                  <a:cubicBezTo>
                    <a:pt x="190500" y="899583"/>
                    <a:pt x="184626" y="904637"/>
                    <a:pt x="177800" y="908050"/>
                  </a:cubicBezTo>
                  <a:cubicBezTo>
                    <a:pt x="150721" y="921590"/>
                    <a:pt x="136324" y="911908"/>
                    <a:pt x="101600" y="908050"/>
                  </a:cubicBezTo>
                  <a:cubicBezTo>
                    <a:pt x="94655" y="880270"/>
                    <a:pt x="97308" y="883077"/>
                    <a:pt x="82550" y="857250"/>
                  </a:cubicBezTo>
                  <a:cubicBezTo>
                    <a:pt x="78764" y="850624"/>
                    <a:pt x="72950" y="845174"/>
                    <a:pt x="69850" y="838200"/>
                  </a:cubicBezTo>
                  <a:cubicBezTo>
                    <a:pt x="64413" y="825967"/>
                    <a:pt x="60397" y="813087"/>
                    <a:pt x="57150" y="800100"/>
                  </a:cubicBezTo>
                  <a:cubicBezTo>
                    <a:pt x="55033" y="791633"/>
                    <a:pt x="54238" y="782722"/>
                    <a:pt x="50800" y="774700"/>
                  </a:cubicBezTo>
                  <a:cubicBezTo>
                    <a:pt x="47794" y="767685"/>
                    <a:pt x="41200" y="762624"/>
                    <a:pt x="38100" y="755650"/>
                  </a:cubicBezTo>
                  <a:cubicBezTo>
                    <a:pt x="32663" y="743417"/>
                    <a:pt x="29633" y="730250"/>
                    <a:pt x="25400" y="717550"/>
                  </a:cubicBezTo>
                  <a:cubicBezTo>
                    <a:pt x="4060" y="653529"/>
                    <a:pt x="36620" y="752834"/>
                    <a:pt x="12700" y="673100"/>
                  </a:cubicBezTo>
                  <a:cubicBezTo>
                    <a:pt x="8853" y="660278"/>
                    <a:pt x="0" y="635000"/>
                    <a:pt x="0" y="635000"/>
                  </a:cubicBezTo>
                  <a:cubicBezTo>
                    <a:pt x="2117" y="620183"/>
                    <a:pt x="2049" y="604886"/>
                    <a:pt x="6350" y="590550"/>
                  </a:cubicBezTo>
                  <a:cubicBezTo>
                    <a:pt x="8543" y="583240"/>
                    <a:pt x="15950" y="578474"/>
                    <a:pt x="19050" y="571500"/>
                  </a:cubicBezTo>
                  <a:cubicBezTo>
                    <a:pt x="24487" y="559267"/>
                    <a:pt x="28503" y="546387"/>
                    <a:pt x="31750" y="533400"/>
                  </a:cubicBezTo>
                  <a:cubicBezTo>
                    <a:pt x="33245" y="527421"/>
                    <a:pt x="40309" y="496403"/>
                    <a:pt x="44450" y="488950"/>
                  </a:cubicBezTo>
                  <a:cubicBezTo>
                    <a:pt x="51863" y="475607"/>
                    <a:pt x="61383" y="463550"/>
                    <a:pt x="69850" y="450850"/>
                  </a:cubicBezTo>
                  <a:cubicBezTo>
                    <a:pt x="74083" y="444500"/>
                    <a:pt x="75310" y="434213"/>
                    <a:pt x="82550" y="431800"/>
                  </a:cubicBezTo>
                  <a:lnTo>
                    <a:pt x="120650" y="419100"/>
                  </a:lnTo>
                  <a:cubicBezTo>
                    <a:pt x="127000" y="416983"/>
                    <a:pt x="133136" y="414063"/>
                    <a:pt x="139700" y="412750"/>
                  </a:cubicBezTo>
                  <a:cubicBezTo>
                    <a:pt x="150283" y="410633"/>
                    <a:pt x="161112" y="409501"/>
                    <a:pt x="171450" y="406400"/>
                  </a:cubicBezTo>
                  <a:cubicBezTo>
                    <a:pt x="182368" y="403125"/>
                    <a:pt x="192527" y="397702"/>
                    <a:pt x="203200" y="393700"/>
                  </a:cubicBezTo>
                  <a:cubicBezTo>
                    <a:pt x="209467" y="391350"/>
                    <a:pt x="215900" y="389467"/>
                    <a:pt x="222250" y="387350"/>
                  </a:cubicBezTo>
                  <a:cubicBezTo>
                    <a:pt x="228769" y="377572"/>
                    <a:pt x="245716" y="353857"/>
                    <a:pt x="247650" y="342900"/>
                  </a:cubicBezTo>
                  <a:cubicBezTo>
                    <a:pt x="252446" y="315722"/>
                    <a:pt x="249696" y="287610"/>
                    <a:pt x="254000" y="260350"/>
                  </a:cubicBezTo>
                  <a:cubicBezTo>
                    <a:pt x="256088" y="247127"/>
                    <a:pt x="262467" y="234950"/>
                    <a:pt x="266700" y="222250"/>
                  </a:cubicBezTo>
                  <a:cubicBezTo>
                    <a:pt x="268817" y="215900"/>
                    <a:pt x="269337" y="208769"/>
                    <a:pt x="273050" y="203200"/>
                  </a:cubicBezTo>
                  <a:cubicBezTo>
                    <a:pt x="290731" y="176678"/>
                    <a:pt x="280354" y="189546"/>
                    <a:pt x="304800" y="165100"/>
                  </a:cubicBezTo>
                  <a:cubicBezTo>
                    <a:pt x="309033" y="148167"/>
                    <a:pt x="311980" y="130859"/>
                    <a:pt x="317500" y="114300"/>
                  </a:cubicBezTo>
                  <a:cubicBezTo>
                    <a:pt x="321733" y="101600"/>
                    <a:pt x="317500" y="80433"/>
                    <a:pt x="330200" y="76200"/>
                  </a:cubicBezTo>
                  <a:cubicBezTo>
                    <a:pt x="336550" y="74083"/>
                    <a:pt x="343263" y="72843"/>
                    <a:pt x="349250" y="69850"/>
                  </a:cubicBezTo>
                  <a:cubicBezTo>
                    <a:pt x="369371" y="59789"/>
                    <a:pt x="365005" y="53992"/>
                    <a:pt x="387350" y="50800"/>
                  </a:cubicBezTo>
                  <a:cubicBezTo>
                    <a:pt x="427726" y="45032"/>
                    <a:pt x="534648" y="39894"/>
                    <a:pt x="565150" y="38100"/>
                  </a:cubicBezTo>
                  <a:cubicBezTo>
                    <a:pt x="608692" y="20683"/>
                    <a:pt x="585501" y="25400"/>
                    <a:pt x="635000" y="254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616200" y="2844800"/>
              <a:ext cx="1232322" cy="793750"/>
            </a:xfrm>
            <a:custGeom>
              <a:avLst/>
              <a:gdLst>
                <a:gd name="connsiteX0" fmla="*/ 1111250 w 1232322"/>
                <a:gd name="connsiteY0" fmla="*/ 635000 h 793750"/>
                <a:gd name="connsiteX1" fmla="*/ 1174750 w 1232322"/>
                <a:gd name="connsiteY1" fmla="*/ 590550 h 793750"/>
                <a:gd name="connsiteX2" fmla="*/ 1200150 w 1232322"/>
                <a:gd name="connsiteY2" fmla="*/ 571500 h 793750"/>
                <a:gd name="connsiteX3" fmla="*/ 1219200 w 1232322"/>
                <a:gd name="connsiteY3" fmla="*/ 565150 h 793750"/>
                <a:gd name="connsiteX4" fmla="*/ 1212850 w 1232322"/>
                <a:gd name="connsiteY4" fmla="*/ 533400 h 793750"/>
                <a:gd name="connsiteX5" fmla="*/ 1009650 w 1232322"/>
                <a:gd name="connsiteY5" fmla="*/ 527050 h 793750"/>
                <a:gd name="connsiteX6" fmla="*/ 1022350 w 1232322"/>
                <a:gd name="connsiteY6" fmla="*/ 488950 h 793750"/>
                <a:gd name="connsiteX7" fmla="*/ 1035050 w 1232322"/>
                <a:gd name="connsiteY7" fmla="*/ 469900 h 793750"/>
                <a:gd name="connsiteX8" fmla="*/ 1073150 w 1232322"/>
                <a:gd name="connsiteY8" fmla="*/ 425450 h 793750"/>
                <a:gd name="connsiteX9" fmla="*/ 1092200 w 1232322"/>
                <a:gd name="connsiteY9" fmla="*/ 412750 h 793750"/>
                <a:gd name="connsiteX10" fmla="*/ 1104900 w 1232322"/>
                <a:gd name="connsiteY10" fmla="*/ 393700 h 793750"/>
                <a:gd name="connsiteX11" fmla="*/ 1060450 w 1232322"/>
                <a:gd name="connsiteY11" fmla="*/ 444500 h 793750"/>
                <a:gd name="connsiteX12" fmla="*/ 1022350 w 1232322"/>
                <a:gd name="connsiteY12" fmla="*/ 469900 h 793750"/>
                <a:gd name="connsiteX13" fmla="*/ 1003300 w 1232322"/>
                <a:gd name="connsiteY13" fmla="*/ 463550 h 793750"/>
                <a:gd name="connsiteX14" fmla="*/ 990600 w 1232322"/>
                <a:gd name="connsiteY14" fmla="*/ 419100 h 793750"/>
                <a:gd name="connsiteX15" fmla="*/ 996950 w 1232322"/>
                <a:gd name="connsiteY15" fmla="*/ 336550 h 793750"/>
                <a:gd name="connsiteX16" fmla="*/ 1016000 w 1232322"/>
                <a:gd name="connsiteY16" fmla="*/ 304800 h 793750"/>
                <a:gd name="connsiteX17" fmla="*/ 1028700 w 1232322"/>
                <a:gd name="connsiteY17" fmla="*/ 285750 h 793750"/>
                <a:gd name="connsiteX18" fmla="*/ 1003300 w 1232322"/>
                <a:gd name="connsiteY18" fmla="*/ 292100 h 793750"/>
                <a:gd name="connsiteX19" fmla="*/ 914400 w 1232322"/>
                <a:gd name="connsiteY19" fmla="*/ 368300 h 793750"/>
                <a:gd name="connsiteX20" fmla="*/ 901700 w 1232322"/>
                <a:gd name="connsiteY20" fmla="*/ 387350 h 793750"/>
                <a:gd name="connsiteX21" fmla="*/ 876300 w 1232322"/>
                <a:gd name="connsiteY21" fmla="*/ 381000 h 793750"/>
                <a:gd name="connsiteX22" fmla="*/ 869950 w 1232322"/>
                <a:gd name="connsiteY22" fmla="*/ 323850 h 793750"/>
                <a:gd name="connsiteX23" fmla="*/ 844550 w 1232322"/>
                <a:gd name="connsiteY23" fmla="*/ 361950 h 793750"/>
                <a:gd name="connsiteX24" fmla="*/ 812800 w 1232322"/>
                <a:gd name="connsiteY24" fmla="*/ 387350 h 793750"/>
                <a:gd name="connsiteX25" fmla="*/ 806450 w 1232322"/>
                <a:gd name="connsiteY25" fmla="*/ 368300 h 793750"/>
                <a:gd name="connsiteX26" fmla="*/ 800100 w 1232322"/>
                <a:gd name="connsiteY26" fmla="*/ 279400 h 793750"/>
                <a:gd name="connsiteX27" fmla="*/ 774700 w 1232322"/>
                <a:gd name="connsiteY27" fmla="*/ 285750 h 793750"/>
                <a:gd name="connsiteX28" fmla="*/ 730250 w 1232322"/>
                <a:gd name="connsiteY28" fmla="*/ 330200 h 793750"/>
                <a:gd name="connsiteX29" fmla="*/ 717550 w 1232322"/>
                <a:gd name="connsiteY29" fmla="*/ 298450 h 793750"/>
                <a:gd name="connsiteX30" fmla="*/ 698500 w 1232322"/>
                <a:gd name="connsiteY30" fmla="*/ 254000 h 793750"/>
                <a:gd name="connsiteX31" fmla="*/ 679450 w 1232322"/>
                <a:gd name="connsiteY31" fmla="*/ 247650 h 793750"/>
                <a:gd name="connsiteX32" fmla="*/ 628650 w 1232322"/>
                <a:gd name="connsiteY32" fmla="*/ 266700 h 793750"/>
                <a:gd name="connsiteX33" fmla="*/ 590550 w 1232322"/>
                <a:gd name="connsiteY33" fmla="*/ 292100 h 793750"/>
                <a:gd name="connsiteX34" fmla="*/ 596900 w 1232322"/>
                <a:gd name="connsiteY34" fmla="*/ 254000 h 793750"/>
                <a:gd name="connsiteX35" fmla="*/ 577850 w 1232322"/>
                <a:gd name="connsiteY35" fmla="*/ 266700 h 793750"/>
                <a:gd name="connsiteX36" fmla="*/ 571500 w 1232322"/>
                <a:gd name="connsiteY36" fmla="*/ 285750 h 793750"/>
                <a:gd name="connsiteX37" fmla="*/ 546100 w 1232322"/>
                <a:gd name="connsiteY37" fmla="*/ 323850 h 793750"/>
                <a:gd name="connsiteX38" fmla="*/ 527050 w 1232322"/>
                <a:gd name="connsiteY38" fmla="*/ 311150 h 793750"/>
                <a:gd name="connsiteX39" fmla="*/ 514350 w 1232322"/>
                <a:gd name="connsiteY39" fmla="*/ 247650 h 793750"/>
                <a:gd name="connsiteX40" fmla="*/ 495300 w 1232322"/>
                <a:gd name="connsiteY40" fmla="*/ 273050 h 793750"/>
                <a:gd name="connsiteX41" fmla="*/ 457200 w 1232322"/>
                <a:gd name="connsiteY41" fmla="*/ 298450 h 793750"/>
                <a:gd name="connsiteX42" fmla="*/ 450850 w 1232322"/>
                <a:gd name="connsiteY42" fmla="*/ 266700 h 793750"/>
                <a:gd name="connsiteX43" fmla="*/ 444500 w 1232322"/>
                <a:gd name="connsiteY43" fmla="*/ 247650 h 793750"/>
                <a:gd name="connsiteX44" fmla="*/ 431800 w 1232322"/>
                <a:gd name="connsiteY44" fmla="*/ 203200 h 793750"/>
                <a:gd name="connsiteX45" fmla="*/ 425450 w 1232322"/>
                <a:gd name="connsiteY45" fmla="*/ 171450 h 793750"/>
                <a:gd name="connsiteX46" fmla="*/ 381000 w 1232322"/>
                <a:gd name="connsiteY46" fmla="*/ 152400 h 793750"/>
                <a:gd name="connsiteX47" fmla="*/ 374650 w 1232322"/>
                <a:gd name="connsiteY47" fmla="*/ 133350 h 793750"/>
                <a:gd name="connsiteX48" fmla="*/ 355600 w 1232322"/>
                <a:gd name="connsiteY48" fmla="*/ 127000 h 793750"/>
                <a:gd name="connsiteX49" fmla="*/ 298450 w 1232322"/>
                <a:gd name="connsiteY49" fmla="*/ 133350 h 793750"/>
                <a:gd name="connsiteX50" fmla="*/ 279400 w 1232322"/>
                <a:gd name="connsiteY50" fmla="*/ 139700 h 793750"/>
                <a:gd name="connsiteX51" fmla="*/ 260350 w 1232322"/>
                <a:gd name="connsiteY51" fmla="*/ 114300 h 793750"/>
                <a:gd name="connsiteX52" fmla="*/ 241300 w 1232322"/>
                <a:gd name="connsiteY52" fmla="*/ 76200 h 793750"/>
                <a:gd name="connsiteX53" fmla="*/ 228600 w 1232322"/>
                <a:gd name="connsiteY53" fmla="*/ 57150 h 793750"/>
                <a:gd name="connsiteX54" fmla="*/ 203200 w 1232322"/>
                <a:gd name="connsiteY54" fmla="*/ 63500 h 793750"/>
                <a:gd name="connsiteX55" fmla="*/ 165100 w 1232322"/>
                <a:gd name="connsiteY55" fmla="*/ 63500 h 793750"/>
                <a:gd name="connsiteX56" fmla="*/ 152400 w 1232322"/>
                <a:gd name="connsiteY56" fmla="*/ 38100 h 793750"/>
                <a:gd name="connsiteX57" fmla="*/ 133350 w 1232322"/>
                <a:gd name="connsiteY57" fmla="*/ 19050 h 793750"/>
                <a:gd name="connsiteX58" fmla="*/ 120650 w 1232322"/>
                <a:gd name="connsiteY58" fmla="*/ 0 h 793750"/>
                <a:gd name="connsiteX59" fmla="*/ 76200 w 1232322"/>
                <a:gd name="connsiteY59" fmla="*/ 6350 h 793750"/>
                <a:gd name="connsiteX60" fmla="*/ 50800 w 1232322"/>
                <a:gd name="connsiteY60" fmla="*/ 25400 h 793750"/>
                <a:gd name="connsiteX61" fmla="*/ 31750 w 1232322"/>
                <a:gd name="connsiteY61" fmla="*/ 38100 h 793750"/>
                <a:gd name="connsiteX62" fmla="*/ 6350 w 1232322"/>
                <a:gd name="connsiteY62" fmla="*/ 76200 h 793750"/>
                <a:gd name="connsiteX63" fmla="*/ 12700 w 1232322"/>
                <a:gd name="connsiteY63" fmla="*/ 107950 h 793750"/>
                <a:gd name="connsiteX64" fmla="*/ 19050 w 1232322"/>
                <a:gd name="connsiteY64" fmla="*/ 127000 h 793750"/>
                <a:gd name="connsiteX65" fmla="*/ 25400 w 1232322"/>
                <a:gd name="connsiteY65" fmla="*/ 152400 h 793750"/>
                <a:gd name="connsiteX66" fmla="*/ 19050 w 1232322"/>
                <a:gd name="connsiteY66" fmla="*/ 292100 h 793750"/>
                <a:gd name="connsiteX67" fmla="*/ 12700 w 1232322"/>
                <a:gd name="connsiteY67" fmla="*/ 323850 h 793750"/>
                <a:gd name="connsiteX68" fmla="*/ 0 w 1232322"/>
                <a:gd name="connsiteY68" fmla="*/ 406400 h 793750"/>
                <a:gd name="connsiteX69" fmla="*/ 6350 w 1232322"/>
                <a:gd name="connsiteY69" fmla="*/ 514350 h 793750"/>
                <a:gd name="connsiteX70" fmla="*/ 19050 w 1232322"/>
                <a:gd name="connsiteY70" fmla="*/ 565150 h 793750"/>
                <a:gd name="connsiteX71" fmla="*/ 25400 w 1232322"/>
                <a:gd name="connsiteY71" fmla="*/ 596900 h 793750"/>
                <a:gd name="connsiteX72" fmla="*/ 31750 w 1232322"/>
                <a:gd name="connsiteY72" fmla="*/ 742950 h 793750"/>
                <a:gd name="connsiteX73" fmla="*/ 44450 w 1232322"/>
                <a:gd name="connsiteY73" fmla="*/ 793750 h 793750"/>
                <a:gd name="connsiteX74" fmla="*/ 120650 w 1232322"/>
                <a:gd name="connsiteY74" fmla="*/ 787400 h 793750"/>
                <a:gd name="connsiteX75" fmla="*/ 165100 w 1232322"/>
                <a:gd name="connsiteY75" fmla="*/ 774700 h 793750"/>
                <a:gd name="connsiteX76" fmla="*/ 196850 w 1232322"/>
                <a:gd name="connsiteY76" fmla="*/ 768350 h 793750"/>
                <a:gd name="connsiteX77" fmla="*/ 215900 w 1232322"/>
                <a:gd name="connsiteY77" fmla="*/ 762000 h 793750"/>
                <a:gd name="connsiteX78" fmla="*/ 241300 w 1232322"/>
                <a:gd name="connsiteY78" fmla="*/ 755650 h 793750"/>
                <a:gd name="connsiteX79" fmla="*/ 273050 w 1232322"/>
                <a:gd name="connsiteY79" fmla="*/ 749300 h 793750"/>
                <a:gd name="connsiteX80" fmla="*/ 292100 w 1232322"/>
                <a:gd name="connsiteY80" fmla="*/ 742950 h 793750"/>
                <a:gd name="connsiteX81" fmla="*/ 342900 w 1232322"/>
                <a:gd name="connsiteY81" fmla="*/ 730250 h 793750"/>
                <a:gd name="connsiteX82" fmla="*/ 374650 w 1232322"/>
                <a:gd name="connsiteY82" fmla="*/ 692150 h 793750"/>
                <a:gd name="connsiteX83" fmla="*/ 387350 w 1232322"/>
                <a:gd name="connsiteY83" fmla="*/ 647700 h 793750"/>
                <a:gd name="connsiteX84" fmla="*/ 431800 w 1232322"/>
                <a:gd name="connsiteY84" fmla="*/ 596900 h 793750"/>
                <a:gd name="connsiteX85" fmla="*/ 469900 w 1232322"/>
                <a:gd name="connsiteY85" fmla="*/ 565150 h 793750"/>
                <a:gd name="connsiteX86" fmla="*/ 457200 w 1232322"/>
                <a:gd name="connsiteY86" fmla="*/ 622300 h 793750"/>
                <a:gd name="connsiteX87" fmla="*/ 431800 w 1232322"/>
                <a:gd name="connsiteY87" fmla="*/ 673100 h 793750"/>
                <a:gd name="connsiteX88" fmla="*/ 425450 w 1232322"/>
                <a:gd name="connsiteY88" fmla="*/ 698500 h 793750"/>
                <a:gd name="connsiteX89" fmla="*/ 419100 w 1232322"/>
                <a:gd name="connsiteY89" fmla="*/ 730250 h 793750"/>
                <a:gd name="connsiteX90" fmla="*/ 450850 w 1232322"/>
                <a:gd name="connsiteY90" fmla="*/ 679450 h 793750"/>
                <a:gd name="connsiteX91" fmla="*/ 476250 w 1232322"/>
                <a:gd name="connsiteY91" fmla="*/ 692150 h 793750"/>
                <a:gd name="connsiteX92" fmla="*/ 495300 w 1232322"/>
                <a:gd name="connsiteY92" fmla="*/ 704850 h 793750"/>
                <a:gd name="connsiteX93" fmla="*/ 508000 w 1232322"/>
                <a:gd name="connsiteY93" fmla="*/ 685800 h 793750"/>
                <a:gd name="connsiteX94" fmla="*/ 527050 w 1232322"/>
                <a:gd name="connsiteY94" fmla="*/ 704850 h 793750"/>
                <a:gd name="connsiteX95" fmla="*/ 533400 w 1232322"/>
                <a:gd name="connsiteY95" fmla="*/ 723900 h 793750"/>
                <a:gd name="connsiteX96" fmla="*/ 546100 w 1232322"/>
                <a:gd name="connsiteY96" fmla="*/ 749300 h 793750"/>
                <a:gd name="connsiteX97" fmla="*/ 571500 w 1232322"/>
                <a:gd name="connsiteY97" fmla="*/ 742950 h 793750"/>
                <a:gd name="connsiteX98" fmla="*/ 590550 w 1232322"/>
                <a:gd name="connsiteY98" fmla="*/ 730250 h 793750"/>
                <a:gd name="connsiteX99" fmla="*/ 615950 w 1232322"/>
                <a:gd name="connsiteY99" fmla="*/ 717550 h 793750"/>
                <a:gd name="connsiteX100" fmla="*/ 628650 w 1232322"/>
                <a:gd name="connsiteY100" fmla="*/ 736600 h 793750"/>
                <a:gd name="connsiteX101" fmla="*/ 635000 w 1232322"/>
                <a:gd name="connsiteY101" fmla="*/ 755650 h 793750"/>
                <a:gd name="connsiteX102" fmla="*/ 654050 w 1232322"/>
                <a:gd name="connsiteY102" fmla="*/ 762000 h 793750"/>
                <a:gd name="connsiteX103" fmla="*/ 673100 w 1232322"/>
                <a:gd name="connsiteY103" fmla="*/ 774700 h 793750"/>
                <a:gd name="connsiteX104" fmla="*/ 692150 w 1232322"/>
                <a:gd name="connsiteY104" fmla="*/ 749300 h 793750"/>
                <a:gd name="connsiteX105" fmla="*/ 704850 w 1232322"/>
                <a:gd name="connsiteY105" fmla="*/ 723900 h 793750"/>
                <a:gd name="connsiteX106" fmla="*/ 723900 w 1232322"/>
                <a:gd name="connsiteY106" fmla="*/ 730250 h 793750"/>
                <a:gd name="connsiteX107" fmla="*/ 736600 w 1232322"/>
                <a:gd name="connsiteY107" fmla="*/ 749300 h 793750"/>
                <a:gd name="connsiteX108" fmla="*/ 768350 w 1232322"/>
                <a:gd name="connsiteY108" fmla="*/ 723900 h 793750"/>
                <a:gd name="connsiteX109" fmla="*/ 781050 w 1232322"/>
                <a:gd name="connsiteY109" fmla="*/ 742950 h 793750"/>
                <a:gd name="connsiteX110" fmla="*/ 787400 w 1232322"/>
                <a:gd name="connsiteY110" fmla="*/ 762000 h 793750"/>
                <a:gd name="connsiteX111" fmla="*/ 806450 w 1232322"/>
                <a:gd name="connsiteY111" fmla="*/ 768350 h 793750"/>
                <a:gd name="connsiteX112" fmla="*/ 825500 w 1232322"/>
                <a:gd name="connsiteY112" fmla="*/ 749300 h 793750"/>
                <a:gd name="connsiteX113" fmla="*/ 831850 w 1232322"/>
                <a:gd name="connsiteY113" fmla="*/ 730250 h 793750"/>
                <a:gd name="connsiteX114" fmla="*/ 850900 w 1232322"/>
                <a:gd name="connsiteY114" fmla="*/ 723900 h 793750"/>
                <a:gd name="connsiteX115" fmla="*/ 876300 w 1232322"/>
                <a:gd name="connsiteY115" fmla="*/ 736600 h 793750"/>
                <a:gd name="connsiteX116" fmla="*/ 895350 w 1232322"/>
                <a:gd name="connsiteY116" fmla="*/ 749300 h 793750"/>
                <a:gd name="connsiteX117" fmla="*/ 914400 w 1232322"/>
                <a:gd name="connsiteY117" fmla="*/ 755650 h 793750"/>
                <a:gd name="connsiteX118" fmla="*/ 952500 w 1232322"/>
                <a:gd name="connsiteY118" fmla="*/ 762000 h 793750"/>
                <a:gd name="connsiteX119" fmla="*/ 990600 w 1232322"/>
                <a:gd name="connsiteY119" fmla="*/ 755650 h 793750"/>
                <a:gd name="connsiteX120" fmla="*/ 1009650 w 1232322"/>
                <a:gd name="connsiteY120" fmla="*/ 742950 h 793750"/>
                <a:gd name="connsiteX121" fmla="*/ 1047750 w 1232322"/>
                <a:gd name="connsiteY121" fmla="*/ 692150 h 793750"/>
                <a:gd name="connsiteX122" fmla="*/ 1060450 w 1232322"/>
                <a:gd name="connsiteY122" fmla="*/ 711200 h 793750"/>
                <a:gd name="connsiteX123" fmla="*/ 1066800 w 1232322"/>
                <a:gd name="connsiteY123" fmla="*/ 730250 h 793750"/>
                <a:gd name="connsiteX124" fmla="*/ 1092200 w 1232322"/>
                <a:gd name="connsiteY124" fmla="*/ 736600 h 793750"/>
                <a:gd name="connsiteX125" fmla="*/ 1123950 w 1232322"/>
                <a:gd name="connsiteY125" fmla="*/ 685800 h 793750"/>
                <a:gd name="connsiteX126" fmla="*/ 1155700 w 1232322"/>
                <a:gd name="connsiteY126" fmla="*/ 647700 h 793750"/>
                <a:gd name="connsiteX127" fmla="*/ 1168400 w 1232322"/>
                <a:gd name="connsiteY127" fmla="*/ 628650 h 793750"/>
                <a:gd name="connsiteX128" fmla="*/ 1193800 w 1232322"/>
                <a:gd name="connsiteY128" fmla="*/ 584200 h 793750"/>
                <a:gd name="connsiteX129" fmla="*/ 1130300 w 1232322"/>
                <a:gd name="connsiteY129" fmla="*/ 584200 h 793750"/>
                <a:gd name="connsiteX130" fmla="*/ 1111250 w 1232322"/>
                <a:gd name="connsiteY130" fmla="*/ 590550 h 793750"/>
                <a:gd name="connsiteX131" fmla="*/ 1149350 w 1232322"/>
                <a:gd name="connsiteY131" fmla="*/ 609600 h 793750"/>
                <a:gd name="connsiteX132" fmla="*/ 1111250 w 1232322"/>
                <a:gd name="connsiteY132" fmla="*/ 635000 h 79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232322" h="793750">
                  <a:moveTo>
                    <a:pt x="1111250" y="635000"/>
                  </a:moveTo>
                  <a:cubicBezTo>
                    <a:pt x="1115483" y="631825"/>
                    <a:pt x="1154080" y="606052"/>
                    <a:pt x="1174750" y="590550"/>
                  </a:cubicBezTo>
                  <a:cubicBezTo>
                    <a:pt x="1183217" y="584200"/>
                    <a:pt x="1190961" y="576751"/>
                    <a:pt x="1200150" y="571500"/>
                  </a:cubicBezTo>
                  <a:cubicBezTo>
                    <a:pt x="1205962" y="568179"/>
                    <a:pt x="1212850" y="567267"/>
                    <a:pt x="1219200" y="565150"/>
                  </a:cubicBezTo>
                  <a:cubicBezTo>
                    <a:pt x="1226828" y="553709"/>
                    <a:pt x="1247556" y="536375"/>
                    <a:pt x="1212850" y="533400"/>
                  </a:cubicBezTo>
                  <a:cubicBezTo>
                    <a:pt x="1145331" y="527613"/>
                    <a:pt x="1077383" y="529167"/>
                    <a:pt x="1009650" y="527050"/>
                  </a:cubicBezTo>
                  <a:cubicBezTo>
                    <a:pt x="1013883" y="514350"/>
                    <a:pt x="1016913" y="501183"/>
                    <a:pt x="1022350" y="488950"/>
                  </a:cubicBezTo>
                  <a:cubicBezTo>
                    <a:pt x="1025450" y="481976"/>
                    <a:pt x="1030614" y="476110"/>
                    <a:pt x="1035050" y="469900"/>
                  </a:cubicBezTo>
                  <a:cubicBezTo>
                    <a:pt x="1047416" y="452588"/>
                    <a:pt x="1056860" y="439025"/>
                    <a:pt x="1073150" y="425450"/>
                  </a:cubicBezTo>
                  <a:cubicBezTo>
                    <a:pt x="1079013" y="420564"/>
                    <a:pt x="1085850" y="416983"/>
                    <a:pt x="1092200" y="412750"/>
                  </a:cubicBezTo>
                  <a:cubicBezTo>
                    <a:pt x="1096433" y="406400"/>
                    <a:pt x="1110296" y="388304"/>
                    <a:pt x="1104900" y="393700"/>
                  </a:cubicBezTo>
                  <a:cubicBezTo>
                    <a:pt x="1064007" y="434593"/>
                    <a:pt x="1109918" y="404926"/>
                    <a:pt x="1060450" y="444500"/>
                  </a:cubicBezTo>
                  <a:cubicBezTo>
                    <a:pt x="1048531" y="454035"/>
                    <a:pt x="1022350" y="469900"/>
                    <a:pt x="1022350" y="469900"/>
                  </a:cubicBezTo>
                  <a:cubicBezTo>
                    <a:pt x="1016000" y="467783"/>
                    <a:pt x="1008033" y="468283"/>
                    <a:pt x="1003300" y="463550"/>
                  </a:cubicBezTo>
                  <a:cubicBezTo>
                    <a:pt x="1000263" y="460513"/>
                    <a:pt x="990655" y="419320"/>
                    <a:pt x="990600" y="419100"/>
                  </a:cubicBezTo>
                  <a:cubicBezTo>
                    <a:pt x="992717" y="391583"/>
                    <a:pt x="990963" y="363491"/>
                    <a:pt x="996950" y="336550"/>
                  </a:cubicBezTo>
                  <a:cubicBezTo>
                    <a:pt x="999627" y="324502"/>
                    <a:pt x="1009459" y="315266"/>
                    <a:pt x="1016000" y="304800"/>
                  </a:cubicBezTo>
                  <a:cubicBezTo>
                    <a:pt x="1020045" y="298328"/>
                    <a:pt x="1034096" y="291146"/>
                    <a:pt x="1028700" y="285750"/>
                  </a:cubicBezTo>
                  <a:cubicBezTo>
                    <a:pt x="1022529" y="279579"/>
                    <a:pt x="1011767" y="289983"/>
                    <a:pt x="1003300" y="292100"/>
                  </a:cubicBezTo>
                  <a:cubicBezTo>
                    <a:pt x="979825" y="309706"/>
                    <a:pt x="932089" y="341766"/>
                    <a:pt x="914400" y="368300"/>
                  </a:cubicBezTo>
                  <a:lnTo>
                    <a:pt x="901700" y="387350"/>
                  </a:lnTo>
                  <a:cubicBezTo>
                    <a:pt x="893233" y="385233"/>
                    <a:pt x="880203" y="388806"/>
                    <a:pt x="876300" y="381000"/>
                  </a:cubicBezTo>
                  <a:cubicBezTo>
                    <a:pt x="867728" y="363856"/>
                    <a:pt x="886386" y="333711"/>
                    <a:pt x="869950" y="323850"/>
                  </a:cubicBezTo>
                  <a:cubicBezTo>
                    <a:pt x="856862" y="315997"/>
                    <a:pt x="853017" y="349250"/>
                    <a:pt x="844550" y="361950"/>
                  </a:cubicBezTo>
                  <a:cubicBezTo>
                    <a:pt x="828137" y="386569"/>
                    <a:pt x="839090" y="378587"/>
                    <a:pt x="812800" y="387350"/>
                  </a:cubicBezTo>
                  <a:cubicBezTo>
                    <a:pt x="810683" y="381000"/>
                    <a:pt x="807232" y="374948"/>
                    <a:pt x="806450" y="368300"/>
                  </a:cubicBezTo>
                  <a:cubicBezTo>
                    <a:pt x="802979" y="338795"/>
                    <a:pt x="810765" y="307129"/>
                    <a:pt x="800100" y="279400"/>
                  </a:cubicBezTo>
                  <a:cubicBezTo>
                    <a:pt x="796967" y="271254"/>
                    <a:pt x="783167" y="283633"/>
                    <a:pt x="774700" y="285750"/>
                  </a:cubicBezTo>
                  <a:cubicBezTo>
                    <a:pt x="745587" y="329419"/>
                    <a:pt x="763780" y="319023"/>
                    <a:pt x="730250" y="330200"/>
                  </a:cubicBezTo>
                  <a:cubicBezTo>
                    <a:pt x="726017" y="319617"/>
                    <a:pt x="721155" y="309264"/>
                    <a:pt x="717550" y="298450"/>
                  </a:cubicBezTo>
                  <a:cubicBezTo>
                    <a:pt x="712004" y="281811"/>
                    <a:pt x="713720" y="266176"/>
                    <a:pt x="698500" y="254000"/>
                  </a:cubicBezTo>
                  <a:cubicBezTo>
                    <a:pt x="693273" y="249819"/>
                    <a:pt x="685800" y="249767"/>
                    <a:pt x="679450" y="247650"/>
                  </a:cubicBezTo>
                  <a:cubicBezTo>
                    <a:pt x="664873" y="252509"/>
                    <a:pt x="640582" y="260192"/>
                    <a:pt x="628650" y="266700"/>
                  </a:cubicBezTo>
                  <a:cubicBezTo>
                    <a:pt x="615250" y="274009"/>
                    <a:pt x="590550" y="292100"/>
                    <a:pt x="590550" y="292100"/>
                  </a:cubicBezTo>
                  <a:cubicBezTo>
                    <a:pt x="592667" y="279400"/>
                    <a:pt x="602658" y="265516"/>
                    <a:pt x="596900" y="254000"/>
                  </a:cubicBezTo>
                  <a:cubicBezTo>
                    <a:pt x="593487" y="247174"/>
                    <a:pt x="582618" y="260741"/>
                    <a:pt x="577850" y="266700"/>
                  </a:cubicBezTo>
                  <a:cubicBezTo>
                    <a:pt x="573669" y="271927"/>
                    <a:pt x="574751" y="279899"/>
                    <a:pt x="571500" y="285750"/>
                  </a:cubicBezTo>
                  <a:cubicBezTo>
                    <a:pt x="564087" y="299093"/>
                    <a:pt x="546100" y="323850"/>
                    <a:pt x="546100" y="323850"/>
                  </a:cubicBezTo>
                  <a:cubicBezTo>
                    <a:pt x="539750" y="319617"/>
                    <a:pt x="529985" y="318195"/>
                    <a:pt x="527050" y="311150"/>
                  </a:cubicBezTo>
                  <a:cubicBezTo>
                    <a:pt x="518748" y="291225"/>
                    <a:pt x="528169" y="264233"/>
                    <a:pt x="514350" y="247650"/>
                  </a:cubicBezTo>
                  <a:cubicBezTo>
                    <a:pt x="507575" y="239520"/>
                    <a:pt x="502188" y="265015"/>
                    <a:pt x="495300" y="273050"/>
                  </a:cubicBezTo>
                  <a:cubicBezTo>
                    <a:pt x="476274" y="295247"/>
                    <a:pt x="481224" y="290442"/>
                    <a:pt x="457200" y="298450"/>
                  </a:cubicBezTo>
                  <a:cubicBezTo>
                    <a:pt x="455083" y="287867"/>
                    <a:pt x="453468" y="277171"/>
                    <a:pt x="450850" y="266700"/>
                  </a:cubicBezTo>
                  <a:cubicBezTo>
                    <a:pt x="449227" y="260206"/>
                    <a:pt x="446423" y="254061"/>
                    <a:pt x="444500" y="247650"/>
                  </a:cubicBezTo>
                  <a:cubicBezTo>
                    <a:pt x="440072" y="232890"/>
                    <a:pt x="435537" y="218149"/>
                    <a:pt x="431800" y="203200"/>
                  </a:cubicBezTo>
                  <a:cubicBezTo>
                    <a:pt x="429182" y="192729"/>
                    <a:pt x="431723" y="180233"/>
                    <a:pt x="425450" y="171450"/>
                  </a:cubicBezTo>
                  <a:cubicBezTo>
                    <a:pt x="420546" y="164584"/>
                    <a:pt x="390304" y="155501"/>
                    <a:pt x="381000" y="152400"/>
                  </a:cubicBezTo>
                  <a:cubicBezTo>
                    <a:pt x="378883" y="146050"/>
                    <a:pt x="379383" y="138083"/>
                    <a:pt x="374650" y="133350"/>
                  </a:cubicBezTo>
                  <a:cubicBezTo>
                    <a:pt x="369917" y="128617"/>
                    <a:pt x="362293" y="127000"/>
                    <a:pt x="355600" y="127000"/>
                  </a:cubicBezTo>
                  <a:cubicBezTo>
                    <a:pt x="336433" y="127000"/>
                    <a:pt x="317500" y="131233"/>
                    <a:pt x="298450" y="133350"/>
                  </a:cubicBezTo>
                  <a:cubicBezTo>
                    <a:pt x="292100" y="135467"/>
                    <a:pt x="285387" y="142693"/>
                    <a:pt x="279400" y="139700"/>
                  </a:cubicBezTo>
                  <a:cubicBezTo>
                    <a:pt x="269934" y="134967"/>
                    <a:pt x="266501" y="122912"/>
                    <a:pt x="260350" y="114300"/>
                  </a:cubicBezTo>
                  <a:cubicBezTo>
                    <a:pt x="230020" y="71837"/>
                    <a:pt x="262270" y="118140"/>
                    <a:pt x="241300" y="76200"/>
                  </a:cubicBezTo>
                  <a:cubicBezTo>
                    <a:pt x="237887" y="69374"/>
                    <a:pt x="232833" y="63500"/>
                    <a:pt x="228600" y="57150"/>
                  </a:cubicBezTo>
                  <a:cubicBezTo>
                    <a:pt x="220133" y="59267"/>
                    <a:pt x="210462" y="58659"/>
                    <a:pt x="203200" y="63500"/>
                  </a:cubicBezTo>
                  <a:cubicBezTo>
                    <a:pt x="173706" y="83163"/>
                    <a:pt x="211754" y="98491"/>
                    <a:pt x="165100" y="63500"/>
                  </a:cubicBezTo>
                  <a:cubicBezTo>
                    <a:pt x="160867" y="55033"/>
                    <a:pt x="157902" y="45803"/>
                    <a:pt x="152400" y="38100"/>
                  </a:cubicBezTo>
                  <a:cubicBezTo>
                    <a:pt x="147180" y="30792"/>
                    <a:pt x="139099" y="25949"/>
                    <a:pt x="133350" y="19050"/>
                  </a:cubicBezTo>
                  <a:cubicBezTo>
                    <a:pt x="128464" y="13187"/>
                    <a:pt x="124883" y="6350"/>
                    <a:pt x="120650" y="0"/>
                  </a:cubicBezTo>
                  <a:cubicBezTo>
                    <a:pt x="105833" y="2117"/>
                    <a:pt x="90266" y="1235"/>
                    <a:pt x="76200" y="6350"/>
                  </a:cubicBezTo>
                  <a:cubicBezTo>
                    <a:pt x="66254" y="9967"/>
                    <a:pt x="59412" y="19249"/>
                    <a:pt x="50800" y="25400"/>
                  </a:cubicBezTo>
                  <a:cubicBezTo>
                    <a:pt x="44590" y="29836"/>
                    <a:pt x="38100" y="33867"/>
                    <a:pt x="31750" y="38100"/>
                  </a:cubicBezTo>
                  <a:cubicBezTo>
                    <a:pt x="23283" y="50800"/>
                    <a:pt x="3357" y="61233"/>
                    <a:pt x="6350" y="76200"/>
                  </a:cubicBezTo>
                  <a:cubicBezTo>
                    <a:pt x="8467" y="86783"/>
                    <a:pt x="10082" y="97479"/>
                    <a:pt x="12700" y="107950"/>
                  </a:cubicBezTo>
                  <a:cubicBezTo>
                    <a:pt x="14323" y="114444"/>
                    <a:pt x="17211" y="120564"/>
                    <a:pt x="19050" y="127000"/>
                  </a:cubicBezTo>
                  <a:cubicBezTo>
                    <a:pt x="21448" y="135391"/>
                    <a:pt x="23283" y="143933"/>
                    <a:pt x="25400" y="152400"/>
                  </a:cubicBezTo>
                  <a:cubicBezTo>
                    <a:pt x="23283" y="198967"/>
                    <a:pt x="22494" y="245613"/>
                    <a:pt x="19050" y="292100"/>
                  </a:cubicBezTo>
                  <a:cubicBezTo>
                    <a:pt x="18253" y="302863"/>
                    <a:pt x="14226" y="313166"/>
                    <a:pt x="12700" y="323850"/>
                  </a:cubicBezTo>
                  <a:cubicBezTo>
                    <a:pt x="510" y="409177"/>
                    <a:pt x="13219" y="353525"/>
                    <a:pt x="0" y="406400"/>
                  </a:cubicBezTo>
                  <a:cubicBezTo>
                    <a:pt x="2117" y="442383"/>
                    <a:pt x="2055" y="478561"/>
                    <a:pt x="6350" y="514350"/>
                  </a:cubicBezTo>
                  <a:cubicBezTo>
                    <a:pt x="8430" y="531680"/>
                    <a:pt x="15627" y="548034"/>
                    <a:pt x="19050" y="565150"/>
                  </a:cubicBezTo>
                  <a:lnTo>
                    <a:pt x="25400" y="596900"/>
                  </a:lnTo>
                  <a:cubicBezTo>
                    <a:pt x="27517" y="645583"/>
                    <a:pt x="27056" y="694447"/>
                    <a:pt x="31750" y="742950"/>
                  </a:cubicBezTo>
                  <a:cubicBezTo>
                    <a:pt x="33431" y="760323"/>
                    <a:pt x="44450" y="793750"/>
                    <a:pt x="44450" y="793750"/>
                  </a:cubicBezTo>
                  <a:cubicBezTo>
                    <a:pt x="69850" y="791633"/>
                    <a:pt x="95359" y="790561"/>
                    <a:pt x="120650" y="787400"/>
                  </a:cubicBezTo>
                  <a:cubicBezTo>
                    <a:pt x="144405" y="784431"/>
                    <a:pt x="144012" y="779972"/>
                    <a:pt x="165100" y="774700"/>
                  </a:cubicBezTo>
                  <a:cubicBezTo>
                    <a:pt x="175571" y="772082"/>
                    <a:pt x="186379" y="770968"/>
                    <a:pt x="196850" y="768350"/>
                  </a:cubicBezTo>
                  <a:cubicBezTo>
                    <a:pt x="203344" y="766727"/>
                    <a:pt x="209464" y="763839"/>
                    <a:pt x="215900" y="762000"/>
                  </a:cubicBezTo>
                  <a:cubicBezTo>
                    <a:pt x="224291" y="759602"/>
                    <a:pt x="232781" y="757543"/>
                    <a:pt x="241300" y="755650"/>
                  </a:cubicBezTo>
                  <a:cubicBezTo>
                    <a:pt x="251836" y="753309"/>
                    <a:pt x="262579" y="751918"/>
                    <a:pt x="273050" y="749300"/>
                  </a:cubicBezTo>
                  <a:cubicBezTo>
                    <a:pt x="279544" y="747677"/>
                    <a:pt x="285642" y="744711"/>
                    <a:pt x="292100" y="742950"/>
                  </a:cubicBezTo>
                  <a:cubicBezTo>
                    <a:pt x="308939" y="738357"/>
                    <a:pt x="342900" y="730250"/>
                    <a:pt x="342900" y="730250"/>
                  </a:cubicBezTo>
                  <a:cubicBezTo>
                    <a:pt x="354343" y="718807"/>
                    <a:pt x="368019" y="707621"/>
                    <a:pt x="374650" y="692150"/>
                  </a:cubicBezTo>
                  <a:cubicBezTo>
                    <a:pt x="380815" y="677764"/>
                    <a:pt x="379627" y="661602"/>
                    <a:pt x="387350" y="647700"/>
                  </a:cubicBezTo>
                  <a:cubicBezTo>
                    <a:pt x="418735" y="591207"/>
                    <a:pt x="399174" y="624088"/>
                    <a:pt x="431800" y="596900"/>
                  </a:cubicBezTo>
                  <a:cubicBezTo>
                    <a:pt x="480693" y="556156"/>
                    <a:pt x="422602" y="596682"/>
                    <a:pt x="469900" y="565150"/>
                  </a:cubicBezTo>
                  <a:cubicBezTo>
                    <a:pt x="468896" y="570171"/>
                    <a:pt x="460461" y="614963"/>
                    <a:pt x="457200" y="622300"/>
                  </a:cubicBezTo>
                  <a:cubicBezTo>
                    <a:pt x="431771" y="679515"/>
                    <a:pt x="443645" y="631644"/>
                    <a:pt x="431800" y="673100"/>
                  </a:cubicBezTo>
                  <a:cubicBezTo>
                    <a:pt x="429402" y="681491"/>
                    <a:pt x="427343" y="689981"/>
                    <a:pt x="425450" y="698500"/>
                  </a:cubicBezTo>
                  <a:cubicBezTo>
                    <a:pt x="423109" y="709036"/>
                    <a:pt x="414273" y="739903"/>
                    <a:pt x="419100" y="730250"/>
                  </a:cubicBezTo>
                  <a:cubicBezTo>
                    <a:pt x="446724" y="675002"/>
                    <a:pt x="411497" y="692568"/>
                    <a:pt x="450850" y="679450"/>
                  </a:cubicBezTo>
                  <a:cubicBezTo>
                    <a:pt x="459317" y="683683"/>
                    <a:pt x="468031" y="687454"/>
                    <a:pt x="476250" y="692150"/>
                  </a:cubicBezTo>
                  <a:cubicBezTo>
                    <a:pt x="482876" y="695936"/>
                    <a:pt x="487816" y="706347"/>
                    <a:pt x="495300" y="704850"/>
                  </a:cubicBezTo>
                  <a:cubicBezTo>
                    <a:pt x="502784" y="703353"/>
                    <a:pt x="503767" y="692150"/>
                    <a:pt x="508000" y="685800"/>
                  </a:cubicBezTo>
                  <a:cubicBezTo>
                    <a:pt x="514350" y="692150"/>
                    <a:pt x="522069" y="697378"/>
                    <a:pt x="527050" y="704850"/>
                  </a:cubicBezTo>
                  <a:cubicBezTo>
                    <a:pt x="530763" y="710419"/>
                    <a:pt x="530763" y="717748"/>
                    <a:pt x="533400" y="723900"/>
                  </a:cubicBezTo>
                  <a:cubicBezTo>
                    <a:pt x="537129" y="732601"/>
                    <a:pt x="541867" y="740833"/>
                    <a:pt x="546100" y="749300"/>
                  </a:cubicBezTo>
                  <a:cubicBezTo>
                    <a:pt x="554567" y="747183"/>
                    <a:pt x="563478" y="746388"/>
                    <a:pt x="571500" y="742950"/>
                  </a:cubicBezTo>
                  <a:cubicBezTo>
                    <a:pt x="578515" y="739944"/>
                    <a:pt x="583924" y="734036"/>
                    <a:pt x="590550" y="730250"/>
                  </a:cubicBezTo>
                  <a:cubicBezTo>
                    <a:pt x="598769" y="725554"/>
                    <a:pt x="607483" y="721783"/>
                    <a:pt x="615950" y="717550"/>
                  </a:cubicBezTo>
                  <a:cubicBezTo>
                    <a:pt x="620183" y="723900"/>
                    <a:pt x="625237" y="729774"/>
                    <a:pt x="628650" y="736600"/>
                  </a:cubicBezTo>
                  <a:cubicBezTo>
                    <a:pt x="631643" y="742587"/>
                    <a:pt x="630267" y="750917"/>
                    <a:pt x="635000" y="755650"/>
                  </a:cubicBezTo>
                  <a:cubicBezTo>
                    <a:pt x="639733" y="760383"/>
                    <a:pt x="648063" y="759007"/>
                    <a:pt x="654050" y="762000"/>
                  </a:cubicBezTo>
                  <a:cubicBezTo>
                    <a:pt x="660876" y="765413"/>
                    <a:pt x="666750" y="770467"/>
                    <a:pt x="673100" y="774700"/>
                  </a:cubicBezTo>
                  <a:cubicBezTo>
                    <a:pt x="679450" y="766233"/>
                    <a:pt x="686541" y="758275"/>
                    <a:pt x="692150" y="749300"/>
                  </a:cubicBezTo>
                  <a:cubicBezTo>
                    <a:pt x="697167" y="741273"/>
                    <a:pt x="696733" y="728770"/>
                    <a:pt x="704850" y="723900"/>
                  </a:cubicBezTo>
                  <a:cubicBezTo>
                    <a:pt x="710590" y="720456"/>
                    <a:pt x="717550" y="728133"/>
                    <a:pt x="723900" y="730250"/>
                  </a:cubicBezTo>
                  <a:cubicBezTo>
                    <a:pt x="728133" y="736600"/>
                    <a:pt x="729514" y="746466"/>
                    <a:pt x="736600" y="749300"/>
                  </a:cubicBezTo>
                  <a:cubicBezTo>
                    <a:pt x="752743" y="755757"/>
                    <a:pt x="763507" y="731165"/>
                    <a:pt x="768350" y="723900"/>
                  </a:cubicBezTo>
                  <a:cubicBezTo>
                    <a:pt x="772583" y="730250"/>
                    <a:pt x="777637" y="736124"/>
                    <a:pt x="781050" y="742950"/>
                  </a:cubicBezTo>
                  <a:cubicBezTo>
                    <a:pt x="784043" y="748937"/>
                    <a:pt x="782667" y="757267"/>
                    <a:pt x="787400" y="762000"/>
                  </a:cubicBezTo>
                  <a:cubicBezTo>
                    <a:pt x="792133" y="766733"/>
                    <a:pt x="800100" y="766233"/>
                    <a:pt x="806450" y="768350"/>
                  </a:cubicBezTo>
                  <a:cubicBezTo>
                    <a:pt x="812800" y="762000"/>
                    <a:pt x="820519" y="756772"/>
                    <a:pt x="825500" y="749300"/>
                  </a:cubicBezTo>
                  <a:cubicBezTo>
                    <a:pt x="829213" y="743731"/>
                    <a:pt x="827117" y="734983"/>
                    <a:pt x="831850" y="730250"/>
                  </a:cubicBezTo>
                  <a:cubicBezTo>
                    <a:pt x="836583" y="725517"/>
                    <a:pt x="844550" y="726017"/>
                    <a:pt x="850900" y="723900"/>
                  </a:cubicBezTo>
                  <a:cubicBezTo>
                    <a:pt x="863849" y="762747"/>
                    <a:pt x="846418" y="731620"/>
                    <a:pt x="876300" y="736600"/>
                  </a:cubicBezTo>
                  <a:cubicBezTo>
                    <a:pt x="883828" y="737855"/>
                    <a:pt x="888524" y="745887"/>
                    <a:pt x="895350" y="749300"/>
                  </a:cubicBezTo>
                  <a:cubicBezTo>
                    <a:pt x="901337" y="752293"/>
                    <a:pt x="908050" y="753533"/>
                    <a:pt x="914400" y="755650"/>
                  </a:cubicBezTo>
                  <a:cubicBezTo>
                    <a:pt x="967681" y="737890"/>
                    <a:pt x="897107" y="755845"/>
                    <a:pt x="952500" y="762000"/>
                  </a:cubicBezTo>
                  <a:cubicBezTo>
                    <a:pt x="965296" y="763422"/>
                    <a:pt x="977900" y="757767"/>
                    <a:pt x="990600" y="755650"/>
                  </a:cubicBezTo>
                  <a:cubicBezTo>
                    <a:pt x="996950" y="751417"/>
                    <a:pt x="1004254" y="748346"/>
                    <a:pt x="1009650" y="742950"/>
                  </a:cubicBezTo>
                  <a:cubicBezTo>
                    <a:pt x="1024734" y="727866"/>
                    <a:pt x="1036026" y="709737"/>
                    <a:pt x="1047750" y="692150"/>
                  </a:cubicBezTo>
                  <a:cubicBezTo>
                    <a:pt x="1051983" y="698500"/>
                    <a:pt x="1057037" y="704374"/>
                    <a:pt x="1060450" y="711200"/>
                  </a:cubicBezTo>
                  <a:cubicBezTo>
                    <a:pt x="1063443" y="717187"/>
                    <a:pt x="1061573" y="726069"/>
                    <a:pt x="1066800" y="730250"/>
                  </a:cubicBezTo>
                  <a:cubicBezTo>
                    <a:pt x="1073615" y="735702"/>
                    <a:pt x="1083733" y="734483"/>
                    <a:pt x="1092200" y="736600"/>
                  </a:cubicBezTo>
                  <a:cubicBezTo>
                    <a:pt x="1124379" y="672242"/>
                    <a:pt x="1082734" y="751746"/>
                    <a:pt x="1123950" y="685800"/>
                  </a:cubicBezTo>
                  <a:cubicBezTo>
                    <a:pt x="1146969" y="648970"/>
                    <a:pt x="1123206" y="669362"/>
                    <a:pt x="1155700" y="647700"/>
                  </a:cubicBezTo>
                  <a:cubicBezTo>
                    <a:pt x="1159933" y="641350"/>
                    <a:pt x="1164614" y="635276"/>
                    <a:pt x="1168400" y="628650"/>
                  </a:cubicBezTo>
                  <a:cubicBezTo>
                    <a:pt x="1200626" y="572254"/>
                    <a:pt x="1162858" y="630612"/>
                    <a:pt x="1193800" y="584200"/>
                  </a:cubicBezTo>
                  <a:cubicBezTo>
                    <a:pt x="1156426" y="565513"/>
                    <a:pt x="1177380" y="568507"/>
                    <a:pt x="1130300" y="584200"/>
                  </a:cubicBezTo>
                  <a:lnTo>
                    <a:pt x="1111250" y="590550"/>
                  </a:lnTo>
                  <a:cubicBezTo>
                    <a:pt x="1126744" y="595715"/>
                    <a:pt x="1137040" y="597290"/>
                    <a:pt x="1149350" y="609600"/>
                  </a:cubicBezTo>
                  <a:cubicBezTo>
                    <a:pt x="1150847" y="611097"/>
                    <a:pt x="1107017" y="638175"/>
                    <a:pt x="1111250" y="635000"/>
                  </a:cubicBez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97818" y="2095884"/>
            <a:ext cx="14608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/>
              <a:t>Ethanol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23591" y="4555289"/>
            <a:ext cx="20154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/>
              <a:t>Acetic Acid</a:t>
            </a:r>
            <a:endParaRPr lang="en-US" sz="3200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09600" y="-423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Acute chemoablation lesions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1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acetic acid lesion</a:t>
            </a:r>
            <a:endParaRPr lang="en-US" dirty="0"/>
          </a:p>
        </p:txBody>
      </p:sp>
      <p:pic>
        <p:nvPicPr>
          <p:cNvPr id="7" name="Content Placeholder 6" descr="rogers-4302-B-Trichrome-20x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62092" y="1600200"/>
            <a:ext cx="8229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6053667" y="1600200"/>
            <a:ext cx="110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(20x)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0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acetic acid lesion</a:t>
            </a:r>
            <a:endParaRPr lang="en-US" dirty="0"/>
          </a:p>
        </p:txBody>
      </p:sp>
      <p:pic>
        <p:nvPicPr>
          <p:cNvPr id="7" name="Content Placeholder 6" descr="rogers-4302-B-Trichrome-20x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21" y="1600200"/>
            <a:ext cx="6011335" cy="4525963"/>
          </a:xfrm>
          <a:solidFill>
            <a:schemeClr val="bg1">
              <a:alpha val="33000"/>
            </a:schemeClr>
          </a:solidFill>
        </p:spPr>
      </p:pic>
      <p:pic>
        <p:nvPicPr>
          <p:cNvPr id="4" name="Content Placeholder 5" descr="Figure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015" y="2104497"/>
            <a:ext cx="4410786" cy="3582281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118556" y="4261556"/>
            <a:ext cx="889000" cy="67733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2" idx="0"/>
          </p:cNvCxnSpPr>
          <p:nvPr/>
        </p:nvCxnSpPr>
        <p:spPr>
          <a:xfrm flipV="1">
            <a:off x="3563056" y="2104497"/>
            <a:ext cx="712959" cy="2157059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2"/>
          </p:cNvCxnSpPr>
          <p:nvPr/>
        </p:nvCxnSpPr>
        <p:spPr>
          <a:xfrm>
            <a:off x="3563056" y="4938889"/>
            <a:ext cx="712959" cy="747889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2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Animal model of conductive isthmus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A6A6A6"/>
                </a:solidFill>
              </a:rPr>
              <a:t>Two non-contiguous infarcts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Animals survived for 12(8-15) days</a:t>
            </a:r>
            <a:endParaRPr lang="en-US" sz="2400" dirty="0">
              <a:solidFill>
                <a:srgbClr val="A6A6A6"/>
              </a:solidFill>
            </a:endParaRPr>
          </a:p>
        </p:txBody>
      </p:sp>
      <p:pic>
        <p:nvPicPr>
          <p:cNvPr id="6" name="Content Placeholder 5" descr="Fig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110" y="1600201"/>
            <a:ext cx="3846689" cy="3804356"/>
          </a:xfrm>
        </p:spPr>
      </p:pic>
      <p:sp>
        <p:nvSpPr>
          <p:cNvPr id="7" name="TextBox 6"/>
          <p:cNvSpPr txBox="1"/>
          <p:nvPr/>
        </p:nvSpPr>
        <p:spPr>
          <a:xfrm>
            <a:off x="4648200" y="5404557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A6A6A6"/>
                </a:solidFill>
              </a:rPr>
              <a:t>Late gadolinium enhancement</a:t>
            </a:r>
            <a:endParaRPr lang="en-US" i="1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6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Isthmus chemoablation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A6A6A6"/>
                </a:solidFill>
              </a:rPr>
              <a:t>Series of 0.6mL injections (max 5 per animal)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Macrocyclic gadolinium</a:t>
            </a:r>
            <a:r>
              <a:rPr lang="en-US" sz="2400" dirty="0">
                <a:solidFill>
                  <a:srgbClr val="A6A6A6"/>
                </a:solidFill>
              </a:rPr>
              <a:t> </a:t>
            </a:r>
            <a:r>
              <a:rPr lang="en-US" sz="2400" dirty="0" smtClean="0">
                <a:solidFill>
                  <a:srgbClr val="A6A6A6"/>
                </a:solidFill>
              </a:rPr>
              <a:t>based </a:t>
            </a:r>
            <a:r>
              <a:rPr lang="en-US" sz="2400" dirty="0">
                <a:solidFill>
                  <a:srgbClr val="A6A6A6"/>
                </a:solidFill>
              </a:rPr>
              <a:t>contrast agent </a:t>
            </a:r>
            <a:r>
              <a:rPr lang="en-US" sz="2400" dirty="0" smtClean="0">
                <a:solidFill>
                  <a:srgbClr val="A6A6A6"/>
                </a:solidFill>
              </a:rPr>
              <a:t>(</a:t>
            </a:r>
            <a:r>
              <a:rPr lang="en-US" sz="2400" dirty="0">
                <a:solidFill>
                  <a:srgbClr val="A6A6A6"/>
                </a:solidFill>
              </a:rPr>
              <a:t>G</a:t>
            </a:r>
            <a:r>
              <a:rPr lang="en-US" sz="2400" dirty="0" smtClean="0">
                <a:solidFill>
                  <a:srgbClr val="A6A6A6"/>
                </a:solidFill>
              </a:rPr>
              <a:t>adoterate) is stable at low pH</a:t>
            </a:r>
          </a:p>
          <a:p>
            <a:r>
              <a:rPr lang="en-US" sz="2400" dirty="0" smtClean="0">
                <a:solidFill>
                  <a:srgbClr val="A6A6A6"/>
                </a:solidFill>
              </a:rPr>
              <a:t>No change in serum pH or anion gap</a:t>
            </a:r>
            <a:endParaRPr lang="en-US" sz="2400" dirty="0">
              <a:solidFill>
                <a:srgbClr val="A6A6A6"/>
              </a:solidFill>
            </a:endParaRPr>
          </a:p>
        </p:txBody>
      </p:sp>
      <p:pic>
        <p:nvPicPr>
          <p:cNvPr id="6" name="Content Placeholder 5" descr="Fig1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889" y="1600201"/>
            <a:ext cx="3874911" cy="3804356"/>
          </a:xfrm>
        </p:spPr>
      </p:pic>
      <p:sp>
        <p:nvSpPr>
          <p:cNvPr id="7" name="TextBox 6"/>
          <p:cNvSpPr txBox="1"/>
          <p:nvPr/>
        </p:nvSpPr>
        <p:spPr>
          <a:xfrm>
            <a:off x="4648200" y="5404557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A6A6A6"/>
                </a:solidFill>
              </a:rPr>
              <a:t>Late gadolinium enhancement</a:t>
            </a:r>
            <a:endParaRPr lang="en-US" i="1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IH 2015 custo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NIH 2015 custom theme.thmx</Template>
  <TotalTime>754</TotalTime>
  <Words>292</Words>
  <Application>Microsoft Macintosh PowerPoint</Application>
  <PresentationFormat>On-screen Show (4:3)</PresentationFormat>
  <Paragraphs>67</Paragraphs>
  <Slides>16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NIH 2015 custom theme</vt:lpstr>
      <vt:lpstr>Transcatheter myocardial needle chemoablation during real-time MRI: a new approach to ablation therapy for rhythm disorders</vt:lpstr>
      <vt:lpstr>Disclosures</vt:lpstr>
      <vt:lpstr>Limitations of RF ablation</vt:lpstr>
      <vt:lpstr>Real-time MRI guided chemoablation</vt:lpstr>
      <vt:lpstr>PowerPoint Presentation</vt:lpstr>
      <vt:lpstr>Chronic acetic acid lesion</vt:lpstr>
      <vt:lpstr>Chronic acetic acid lesion</vt:lpstr>
      <vt:lpstr>Animal model of conductive isthmus</vt:lpstr>
      <vt:lpstr>Isthmus chemoablation</vt:lpstr>
      <vt:lpstr>Isthmus chemoablation</vt:lpstr>
      <vt:lpstr>Isthmus chemoablation</vt:lpstr>
      <vt:lpstr>Isthmus chemoablation</vt:lpstr>
      <vt:lpstr>Epicardial voltage mapping (baseline)</vt:lpstr>
      <vt:lpstr>Epicardial voltage mapping (post chemoablation)</vt:lpstr>
      <vt:lpstr>Conclusions</vt:lpstr>
      <vt:lpstr>Acknowledgements</vt:lpstr>
    </vt:vector>
  </TitlesOfParts>
  <Company>NHLBI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Toby Rogers</dc:creator>
  <cp:lastModifiedBy>Toby Rogers</cp:lastModifiedBy>
  <cp:revision>54</cp:revision>
  <dcterms:created xsi:type="dcterms:W3CDTF">2016-01-25T14:41:29Z</dcterms:created>
  <dcterms:modified xsi:type="dcterms:W3CDTF">2016-01-26T20:49:01Z</dcterms:modified>
</cp:coreProperties>
</file>