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3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7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2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1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2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8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4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0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8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1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D6C2-4EF0-4D08-8788-416EF4CFE047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84ED-8984-4AEF-8E9F-51D39C57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19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z="7200" dirty="0"/>
              <a:t>I</a:t>
            </a:r>
            <a:r>
              <a:rPr lang="en-US" sz="7200" dirty="0" smtClean="0"/>
              <a:t>CMR at SCMR 2017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Welcome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535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Today’s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Case Discussion: Talk, 10 minute panel discussion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Break 0915-0930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Update Session: Pediatric Cath, Adult Cath, EP</a:t>
            </a:r>
            <a:br>
              <a:rPr lang="en-US" dirty="0" smtClean="0"/>
            </a:br>
            <a:r>
              <a:rPr lang="en-US" dirty="0" smtClean="0"/>
              <a:t>Panel discussion after each category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Break 10:45-11:15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Future sessions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Adjourn 12:30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Participation Log!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Please fill it out the one-page form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 use this to lobby SCMR for a 2017 workshop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Show of hands: did you register for this workshop?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Show of hands: would you have attended SCMR otherwise</a:t>
            </a:r>
            <a:r>
              <a:rPr lang="en-US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interventional@googlegroups.com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967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Ground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Newcomers are </a:t>
            </a:r>
            <a:r>
              <a:rPr lang="en-US" dirty="0" smtClean="0"/>
              <a:t>welcome; we want to hear from you!</a:t>
            </a:r>
            <a:endParaRPr lang="en-US" dirty="0" smtClean="0"/>
          </a:p>
          <a:p>
            <a:r>
              <a:rPr lang="en-US" dirty="0" smtClean="0"/>
              <a:t>We will keep to time so we can get to all of our speakers</a:t>
            </a:r>
          </a:p>
          <a:p>
            <a:r>
              <a:rPr lang="en-US" dirty="0" smtClean="0"/>
              <a:t>Moderated panel discussion with active audience participation</a:t>
            </a:r>
            <a:endParaRPr lang="en-US" dirty="0" smtClean="0"/>
          </a:p>
          <a:p>
            <a:r>
              <a:rPr lang="en-US" dirty="0" smtClean="0"/>
              <a:t>Industry </a:t>
            </a:r>
            <a:r>
              <a:rPr lang="en-US" dirty="0" smtClean="0"/>
              <a:t>colleagues: we </a:t>
            </a:r>
            <a:r>
              <a:rPr lang="en-US" dirty="0" smtClean="0"/>
              <a:t>want to hear from you</a:t>
            </a:r>
            <a:endParaRPr lang="en-US" dirty="0" smtClean="0"/>
          </a:p>
          <a:p>
            <a:r>
              <a:rPr lang="en-US" dirty="0" smtClean="0"/>
              <a:t>Please </a:t>
            </a:r>
            <a:r>
              <a:rPr lang="en-US" dirty="0" smtClean="0"/>
              <a:t>introduce yourself when you speak</a:t>
            </a:r>
          </a:p>
        </p:txBody>
      </p:sp>
    </p:spTree>
    <p:extLst>
      <p:ext uri="{BB962C8B-B14F-4D97-AF65-F5344CB8AC3E}">
        <p14:creationId xmlns:p14="http://schemas.microsoft.com/office/powerpoint/2010/main" val="24393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120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ICMR at SCMR 2017</vt:lpstr>
      <vt:lpstr>Today’s Program</vt:lpstr>
      <vt:lpstr>Participation Log!</vt:lpstr>
      <vt:lpstr>Ground Rules</vt:lpstr>
    </vt:vector>
  </TitlesOfParts>
  <Company>NHLBI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iCMR at SCMR 2015</dc:title>
  <dc:creator>Robert J. Lederman</dc:creator>
  <cp:lastModifiedBy>Kanishka Ratnayaka</cp:lastModifiedBy>
  <cp:revision>19</cp:revision>
  <dcterms:created xsi:type="dcterms:W3CDTF">2015-02-02T13:31:25Z</dcterms:created>
  <dcterms:modified xsi:type="dcterms:W3CDTF">2017-02-01T20:54:40Z</dcterms:modified>
</cp:coreProperties>
</file>