
<file path=[Content_Types].xml><?xml version="1.0" encoding="utf-8"?>
<Types xmlns="http://schemas.openxmlformats.org/package/2006/content-types">
  <Default Extension="xml" ContentType="application/xml"/>
  <Default Extension="mpeg" ContentType="video/unknown"/>
  <Default Extension="wmv" ContentType="video/x-ms-wmv"/>
  <Default Extension="jpeg" ContentType="image/jpeg"/>
  <Default Extension="tiff" ContentType="image/tiff"/>
  <Default Extension="mp4" ContentType="video/mp4"/>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6" r:id="rId1"/>
    <p:sldMasterId id="2147483844" r:id="rId2"/>
    <p:sldMasterId id="2147483930" r:id="rId3"/>
    <p:sldMasterId id="2147483943" r:id="rId4"/>
    <p:sldMasterId id="2147483956" r:id="rId5"/>
    <p:sldMasterId id="2147483987" r:id="rId6"/>
    <p:sldMasterId id="2147484018" r:id="rId7"/>
  </p:sldMasterIdLst>
  <p:notesMasterIdLst>
    <p:notesMasterId r:id="rId25"/>
  </p:notesMasterIdLst>
  <p:handoutMasterIdLst>
    <p:handoutMasterId r:id="rId26"/>
  </p:handoutMasterIdLst>
  <p:sldIdLst>
    <p:sldId id="1425" r:id="rId8"/>
    <p:sldId id="1426" r:id="rId9"/>
    <p:sldId id="1440" r:id="rId10"/>
    <p:sldId id="1447" r:id="rId11"/>
    <p:sldId id="1437" r:id="rId12"/>
    <p:sldId id="1428" r:id="rId13"/>
    <p:sldId id="1421" r:id="rId14"/>
    <p:sldId id="1441" r:id="rId15"/>
    <p:sldId id="1423" r:id="rId16"/>
    <p:sldId id="1446" r:id="rId17"/>
    <p:sldId id="1435" r:id="rId18"/>
    <p:sldId id="1445" r:id="rId19"/>
    <p:sldId id="1439" r:id="rId20"/>
    <p:sldId id="1443" r:id="rId21"/>
    <p:sldId id="1444" r:id="rId22"/>
    <p:sldId id="1431" r:id="rId23"/>
    <p:sldId id="1433" r:id="rId24"/>
  </p:sldIdLst>
  <p:sldSz cx="12192000" cy="6858000"/>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336699"/>
    <a:srgbClr val="3366CC"/>
    <a:srgbClr val="3333CC"/>
    <a:srgbClr val="A50021"/>
    <a:srgbClr val="CC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4" autoAdjust="0"/>
    <p:restoredTop sz="88350" autoAdjust="0"/>
  </p:normalViewPr>
  <p:slideViewPr>
    <p:cSldViewPr>
      <p:cViewPr>
        <p:scale>
          <a:sx n="80" d="100"/>
          <a:sy n="80" d="100"/>
        </p:scale>
        <p:origin x="568" y="72"/>
      </p:cViewPr>
      <p:guideLst>
        <p:guide orient="horz" pos="2112"/>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de-DE"/>
          </a:p>
        </p:txBody>
      </p:sp>
      <p:sp>
        <p:nvSpPr>
          <p:cNvPr id="147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de-DE"/>
          </a:p>
        </p:txBody>
      </p:sp>
      <p:sp>
        <p:nvSpPr>
          <p:cNvPr id="147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de-DE"/>
          </a:p>
        </p:txBody>
      </p:sp>
      <p:sp>
        <p:nvSpPr>
          <p:cNvPr id="147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E1A0C419-A697-4EE8-801C-33FB111C646C}" type="slidenum">
              <a:rPr lang="de-DE"/>
              <a:pPr>
                <a:defRPr/>
              </a:pPr>
              <a:t>‹Nr.›</a:t>
            </a:fld>
            <a:endParaRPr lang="de-DE"/>
          </a:p>
        </p:txBody>
      </p:sp>
    </p:spTree>
    <p:extLst>
      <p:ext uri="{BB962C8B-B14F-4D97-AF65-F5344CB8AC3E}">
        <p14:creationId xmlns:p14="http://schemas.microsoft.com/office/powerpoint/2010/main" val="2503004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302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302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302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F30D3C67-0BCA-42EE-9FDE-D9DCFC201F2A}" type="slidenum">
              <a:rPr lang="en-US"/>
              <a:pPr>
                <a:defRPr/>
              </a:pPr>
              <a:t>‹Nr.›</a:t>
            </a:fld>
            <a:endParaRPr lang="en-US"/>
          </a:p>
        </p:txBody>
      </p:sp>
    </p:spTree>
    <p:extLst>
      <p:ext uri="{BB962C8B-B14F-4D97-AF65-F5344CB8AC3E}">
        <p14:creationId xmlns:p14="http://schemas.microsoft.com/office/powerpoint/2010/main" val="1515810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r" eaLnBrk="0" hangingPunct="0">
              <a:defRPr/>
            </a:pPr>
            <a:fld id="{EBC0364D-AF55-4CCD-BDB8-B117E0999312}" type="slidenum">
              <a:rPr lang="en-US" sz="1200" smtClean="0">
                <a:solidFill>
                  <a:prstClr val="black"/>
                </a:solidFill>
              </a:rPr>
              <a:pPr algn="r" eaLnBrk="0" hangingPunct="0">
                <a:defRPr/>
              </a:pPr>
              <a:t>1</a:t>
            </a:fld>
            <a:endParaRPr lang="en-US" sz="1200" smtClean="0">
              <a:solidFill>
                <a:prstClr val="black"/>
              </a:solidFill>
            </a:endParaRPr>
          </a:p>
        </p:txBody>
      </p:sp>
      <p:sp>
        <p:nvSpPr>
          <p:cNvPr id="50179" name="Rectangle 2"/>
          <p:cNvSpPr>
            <a:spLocks noGrp="1" noRot="1" noChangeAspect="1" noChangeArrowheads="1" noTextEdit="1"/>
          </p:cNvSpPr>
          <p:nvPr>
            <p:ph type="sldImg"/>
          </p:nvPr>
        </p:nvSpPr>
        <p:spPr>
          <a:xfrm>
            <a:off x="382588" y="685800"/>
            <a:ext cx="6094412" cy="34290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smtClean="0"/>
          </a:p>
        </p:txBody>
      </p:sp>
    </p:spTree>
    <p:extLst>
      <p:ext uri="{BB962C8B-B14F-4D97-AF65-F5344CB8AC3E}">
        <p14:creationId xmlns:p14="http://schemas.microsoft.com/office/powerpoint/2010/main" val="980496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xfrm>
            <a:off x="381000" y="685800"/>
            <a:ext cx="6096000" cy="3429000"/>
          </a:xfrm>
          <a:ln/>
        </p:spPr>
      </p:sp>
      <p:sp>
        <p:nvSpPr>
          <p:cNvPr id="3" name="Notizenplatzhalter 2"/>
          <p:cNvSpPr>
            <a:spLocks noGrp="1"/>
          </p:cNvSpPr>
          <p:nvPr>
            <p:ph type="body" idx="1"/>
          </p:nvPr>
        </p:nvSpPr>
        <p:spPr/>
        <p:txBody>
          <a:bodyPr/>
          <a:lstStyle/>
          <a:p>
            <a:pPr>
              <a:defRPr/>
            </a:pPr>
            <a:r>
              <a:rPr lang="de-DE" dirty="0" smtClean="0"/>
              <a:t>In </a:t>
            </a:r>
            <a:r>
              <a:rPr lang="de-DE" dirty="0" err="1" smtClean="0"/>
              <a:t>conclusion</a:t>
            </a:r>
            <a:r>
              <a:rPr lang="de-DE" dirty="0" smtClean="0"/>
              <a:t> </a:t>
            </a:r>
            <a:r>
              <a:rPr lang="de-DE" kern="0" dirty="0" err="1" smtClean="0"/>
              <a:t>Pre</a:t>
            </a:r>
            <a:r>
              <a:rPr lang="de-DE" kern="0" dirty="0" smtClean="0"/>
              <a:t>- an </a:t>
            </a:r>
            <a:r>
              <a:rPr lang="de-DE" kern="0" dirty="0" err="1" smtClean="0"/>
              <a:t>postinterventional</a:t>
            </a:r>
            <a:r>
              <a:rPr lang="de-DE" kern="0" dirty="0" smtClean="0"/>
              <a:t> MRI </a:t>
            </a:r>
            <a:r>
              <a:rPr lang="de-DE" kern="0" dirty="0" err="1" smtClean="0"/>
              <a:t>is</a:t>
            </a:r>
            <a:r>
              <a:rPr lang="de-DE" kern="0" dirty="0" smtClean="0"/>
              <a:t> </a:t>
            </a:r>
            <a:r>
              <a:rPr lang="de-DE" kern="0" dirty="0" err="1" smtClean="0"/>
              <a:t>routinely</a:t>
            </a:r>
            <a:r>
              <a:rPr lang="de-DE" kern="0" dirty="0" smtClean="0"/>
              <a:t> </a:t>
            </a:r>
            <a:r>
              <a:rPr lang="de-DE" kern="0" dirty="0" err="1" smtClean="0"/>
              <a:t>performed</a:t>
            </a:r>
            <a:r>
              <a:rPr lang="de-DE" kern="0" dirty="0" smtClean="0"/>
              <a:t> in </a:t>
            </a:r>
            <a:r>
              <a:rPr lang="de-DE" kern="0" dirty="0" err="1" smtClean="0"/>
              <a:t>clinical</a:t>
            </a:r>
            <a:r>
              <a:rPr lang="de-DE" kern="0" dirty="0" smtClean="0"/>
              <a:t> </a:t>
            </a:r>
            <a:r>
              <a:rPr lang="de-DE" kern="0" dirty="0" err="1" smtClean="0"/>
              <a:t>practice</a:t>
            </a:r>
            <a:r>
              <a:rPr lang="de-DE" kern="0" dirty="0" smtClean="0"/>
              <a:t>  </a:t>
            </a:r>
            <a:r>
              <a:rPr lang="de-DE" kern="0" dirty="0" err="1" smtClean="0"/>
              <a:t>as</a:t>
            </a:r>
            <a:r>
              <a:rPr lang="de-DE" kern="0" dirty="0" smtClean="0"/>
              <a:t> </a:t>
            </a:r>
            <a:r>
              <a:rPr lang="de-DE" kern="0" dirty="0" err="1" smtClean="0"/>
              <a:t>it</a:t>
            </a:r>
            <a:r>
              <a:rPr lang="de-DE" kern="0" dirty="0" smtClean="0"/>
              <a:t> </a:t>
            </a:r>
            <a:r>
              <a:rPr lang="de-DE" kern="0" dirty="0" err="1" smtClean="0"/>
              <a:t>provides</a:t>
            </a:r>
            <a:r>
              <a:rPr lang="de-DE" kern="0" dirty="0" smtClean="0"/>
              <a:t> </a:t>
            </a:r>
            <a:r>
              <a:rPr lang="de-DE" kern="0" dirty="0" err="1" smtClean="0"/>
              <a:t>significant</a:t>
            </a:r>
            <a:r>
              <a:rPr lang="de-DE" kern="0" dirty="0" smtClean="0"/>
              <a:t> additional </a:t>
            </a:r>
            <a:r>
              <a:rPr lang="de-DE" kern="0" dirty="0" err="1" smtClean="0"/>
              <a:t>informations</a:t>
            </a:r>
            <a:r>
              <a:rPr lang="de-DE" kern="0" dirty="0" smtClean="0"/>
              <a:t> </a:t>
            </a:r>
            <a:r>
              <a:rPr lang="de-DE" kern="0" dirty="0" err="1" smtClean="0"/>
              <a:t>especially</a:t>
            </a:r>
            <a:r>
              <a:rPr lang="de-DE" kern="0" dirty="0" smtClean="0"/>
              <a:t> </a:t>
            </a:r>
            <a:r>
              <a:rPr lang="de-DE" kern="0" dirty="0" err="1" smtClean="0"/>
              <a:t>with</a:t>
            </a:r>
            <a:r>
              <a:rPr lang="de-DE" kern="0" dirty="0" smtClean="0"/>
              <a:t> </a:t>
            </a:r>
            <a:r>
              <a:rPr lang="de-DE" kern="0" dirty="0" err="1" smtClean="0"/>
              <a:t>respect</a:t>
            </a:r>
            <a:r>
              <a:rPr lang="de-DE" kern="0" dirty="0" smtClean="0"/>
              <a:t> </a:t>
            </a:r>
            <a:r>
              <a:rPr lang="de-DE" kern="0" dirty="0" err="1" smtClean="0"/>
              <a:t>to</a:t>
            </a:r>
            <a:r>
              <a:rPr lang="de-DE" kern="0" dirty="0" smtClean="0"/>
              <a:t> </a:t>
            </a:r>
            <a:r>
              <a:rPr lang="de-DE" kern="0" dirty="0" err="1" smtClean="0"/>
              <a:t>substrate</a:t>
            </a:r>
            <a:r>
              <a:rPr lang="de-DE" kern="0" dirty="0" smtClean="0"/>
              <a:t> </a:t>
            </a:r>
            <a:r>
              <a:rPr lang="de-DE" kern="0" dirty="0" err="1" smtClean="0"/>
              <a:t>analysis</a:t>
            </a:r>
            <a:r>
              <a:rPr lang="de-DE" kern="0" dirty="0" smtClean="0"/>
              <a:t>.</a:t>
            </a:r>
          </a:p>
          <a:p>
            <a:pPr>
              <a:defRPr/>
            </a:pPr>
            <a:endParaRPr lang="de-DE" kern="0" dirty="0" smtClean="0"/>
          </a:p>
          <a:p>
            <a:pPr>
              <a:defRPr/>
            </a:pPr>
            <a:r>
              <a:rPr lang="en-US" i="1" dirty="0" smtClean="0"/>
              <a:t>For better passive tracking of the Vision catheter the ferrous marker will replace the inductive coil as tip marker in the future. In addition it is interesting to experiment with much thicker imaging planes or even real-time MIP in order to produce summation images (like fluoroscopy). However, ultimately active tracking is likely to be needed and can be achieved two ways: (</a:t>
            </a:r>
            <a:r>
              <a:rPr lang="en-US" i="1" dirty="0" err="1" smtClean="0"/>
              <a:t>i</a:t>
            </a:r>
            <a:r>
              <a:rPr lang="en-US" i="1" dirty="0" smtClean="0"/>
              <a:t>) using scanner algorithms together with MR tracking coils on the Vision catheter, or (ii) bringing MR compatible versions of existing EP tracking technologies (</a:t>
            </a:r>
            <a:r>
              <a:rPr lang="en-US" i="1" dirty="0" err="1" smtClean="0"/>
              <a:t>Carto</a:t>
            </a:r>
            <a:r>
              <a:rPr lang="en-US" i="1" dirty="0" smtClean="0"/>
              <a:t>, </a:t>
            </a:r>
            <a:r>
              <a:rPr lang="en-US" i="1" dirty="0" err="1" smtClean="0"/>
              <a:t>NavX</a:t>
            </a:r>
            <a:r>
              <a:rPr lang="en-US" i="1" dirty="0" smtClean="0"/>
              <a:t>) into the magnet room.</a:t>
            </a:r>
            <a:endParaRPr lang="de-DE" i="1" dirty="0" smtClean="0"/>
          </a:p>
        </p:txBody>
      </p:sp>
      <p:sp>
        <p:nvSpPr>
          <p:cNvPr id="4" name="Foliennummernplatzhalter 3"/>
          <p:cNvSpPr>
            <a:spLocks noGrp="1"/>
          </p:cNvSpPr>
          <p:nvPr>
            <p:ph type="sldNum" sz="quarter" idx="5"/>
          </p:nvPr>
        </p:nvSpPr>
        <p:spPr/>
        <p:txBody>
          <a:bodyPr/>
          <a:lstStyle/>
          <a:p>
            <a:pPr>
              <a:defRPr/>
            </a:pPr>
            <a:fld id="{B93DB2A6-3D44-470F-A072-C848FCD9C2D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30608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xfrm>
            <a:off x="382588" y="685800"/>
            <a:ext cx="6094412" cy="3429000"/>
          </a:xfrm>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smtClean="0"/>
          </a:p>
        </p:txBody>
      </p:sp>
      <p:sp>
        <p:nvSpPr>
          <p:cNvPr id="30724" name="Foliennummernplatzhalter 3"/>
          <p:cNvSpPr txBox="1">
            <a:spLocks noGrp="1"/>
          </p:cNvSpPr>
          <p:nvPr/>
        </p:nvSpPr>
        <p:spPr bwMode="auto">
          <a:xfrm>
            <a:off x="3884613" y="8685012"/>
            <a:ext cx="2971800" cy="457433"/>
          </a:xfrm>
          <a:prstGeom prst="rect">
            <a:avLst/>
          </a:prstGeom>
          <a:noFill/>
          <a:ln>
            <a:miter lim="800000"/>
            <a:headEnd/>
            <a:tailEnd/>
          </a:ln>
        </p:spPr>
        <p:txBody>
          <a:bodyPr anchor="b"/>
          <a:lstStyle/>
          <a:p>
            <a:pPr algn="r" eaLnBrk="1" hangingPunct="1">
              <a:defRPr/>
            </a:pPr>
            <a:fld id="{C65B5356-D0F8-4AB3-9235-61B632665DC6}" type="slidenum">
              <a:rPr lang="de-DE" sz="1200">
                <a:solidFill>
                  <a:prstClr val="black"/>
                </a:solidFill>
                <a:latin typeface="Calibri"/>
              </a:rPr>
              <a:pPr algn="r" eaLnBrk="1" hangingPunct="1">
                <a:defRPr/>
              </a:pPr>
              <a:t>2</a:t>
            </a:fld>
            <a:endParaRPr lang="de-DE" sz="1200">
              <a:solidFill>
                <a:prstClr val="black"/>
              </a:solidFill>
              <a:latin typeface="Calibri"/>
            </a:endParaRPr>
          </a:p>
        </p:txBody>
      </p:sp>
    </p:spTree>
    <p:extLst>
      <p:ext uri="{BB962C8B-B14F-4D97-AF65-F5344CB8AC3E}">
        <p14:creationId xmlns:p14="http://schemas.microsoft.com/office/powerpoint/2010/main" val="155594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xfrm>
            <a:off x="381000" y="685800"/>
            <a:ext cx="6096000" cy="3429000"/>
          </a:xfrm>
          <a:ln/>
        </p:spPr>
      </p:sp>
      <p:sp>
        <p:nvSpPr>
          <p:cNvPr id="3" name="Notizenplatzhalter 2"/>
          <p:cNvSpPr>
            <a:spLocks noGrp="1"/>
          </p:cNvSpPr>
          <p:nvPr>
            <p:ph type="body" idx="1"/>
          </p:nvPr>
        </p:nvSpPr>
        <p:spPr/>
        <p:txBody>
          <a:bodyPr/>
          <a:lstStyle/>
          <a:p>
            <a:pPr>
              <a:defRPr/>
            </a:pPr>
            <a:r>
              <a:rPr lang="de-DE" dirty="0" smtClean="0"/>
              <a:t>First </a:t>
            </a:r>
            <a:r>
              <a:rPr lang="de-DE" dirty="0" err="1" smtClean="0"/>
              <a:t>of</a:t>
            </a:r>
            <a:r>
              <a:rPr lang="de-DE" dirty="0" smtClean="0"/>
              <a:t> all </a:t>
            </a:r>
            <a:r>
              <a:rPr lang="de-DE" dirty="0" err="1" smtClean="0"/>
              <a:t>we´re</a:t>
            </a:r>
            <a:r>
              <a:rPr lang="de-DE" dirty="0" smtClean="0"/>
              <a:t> </a:t>
            </a:r>
            <a:r>
              <a:rPr lang="de-DE" dirty="0" err="1" smtClean="0"/>
              <a:t>facing</a:t>
            </a:r>
            <a:r>
              <a:rPr lang="de-DE" dirty="0" smtClean="0"/>
              <a:t> a </a:t>
            </a:r>
            <a:r>
              <a:rPr lang="de-DE" dirty="0" err="1" smtClean="0"/>
              <a:t>c</a:t>
            </a:r>
            <a:r>
              <a:rPr lang="de-DE" kern="0" dirty="0" err="1" smtClean="0"/>
              <a:t>omplete</a:t>
            </a:r>
            <a:r>
              <a:rPr lang="de-DE" kern="0" dirty="0" smtClean="0"/>
              <a:t> different </a:t>
            </a:r>
            <a:r>
              <a:rPr lang="de-DE" kern="0" dirty="0" err="1" smtClean="0"/>
              <a:t>setup</a:t>
            </a:r>
            <a:r>
              <a:rPr lang="de-DE" kern="0" dirty="0" smtClean="0"/>
              <a:t>. </a:t>
            </a:r>
            <a:r>
              <a:rPr lang="de-DE" dirty="0" smtClean="0"/>
              <a:t>Communication </a:t>
            </a:r>
            <a:r>
              <a:rPr lang="en-US" dirty="0" smtClean="0"/>
              <a:t>between the operator, the radiologist, and the nurse has to be established using a wireless headset in order to overcome the relevant noise being made by the MR scanner. Electrocardiogram and oxygen saturation monitoring requires MRI compatible equipment, and perfusion lines have to be introduced from outside the MR </a:t>
            </a:r>
            <a:r>
              <a:rPr lang="de-DE" dirty="0" err="1" smtClean="0"/>
              <a:t>laboratory</a:t>
            </a:r>
            <a:r>
              <a:rPr lang="de-DE" dirty="0" smtClean="0"/>
              <a:t>.</a:t>
            </a:r>
            <a:r>
              <a:rPr lang="de-DE" kern="0" dirty="0" smtClean="0"/>
              <a:t> </a:t>
            </a:r>
            <a:r>
              <a:rPr lang="de-DE" kern="0" dirty="0" err="1" smtClean="0"/>
              <a:t>Furthermore</a:t>
            </a:r>
            <a:r>
              <a:rPr lang="de-DE" kern="0" dirty="0" smtClean="0"/>
              <a:t> </a:t>
            </a:r>
            <a:r>
              <a:rPr lang="de-DE" kern="0" dirty="0" err="1" smtClean="0"/>
              <a:t>no</a:t>
            </a:r>
            <a:r>
              <a:rPr lang="de-DE" kern="0" dirty="0" smtClean="0"/>
              <a:t> </a:t>
            </a:r>
            <a:r>
              <a:rPr lang="de-DE" kern="0" dirty="0" err="1" smtClean="0"/>
              <a:t>acute</a:t>
            </a:r>
            <a:r>
              <a:rPr lang="de-DE" kern="0" dirty="0" smtClean="0"/>
              <a:t> </a:t>
            </a:r>
            <a:r>
              <a:rPr lang="de-DE" kern="0" dirty="0" err="1" smtClean="0"/>
              <a:t>defibrillation</a:t>
            </a:r>
            <a:r>
              <a:rPr lang="de-DE" kern="0" dirty="0" smtClean="0"/>
              <a:t> </a:t>
            </a:r>
            <a:r>
              <a:rPr lang="de-DE" kern="0" dirty="0" err="1" smtClean="0"/>
              <a:t>or</a:t>
            </a:r>
            <a:r>
              <a:rPr lang="de-DE" kern="0" dirty="0" smtClean="0"/>
              <a:t> </a:t>
            </a:r>
            <a:r>
              <a:rPr lang="de-DE" kern="0" dirty="0" err="1" smtClean="0"/>
              <a:t>cardioversion</a:t>
            </a:r>
            <a:r>
              <a:rPr lang="de-DE" kern="0" dirty="0" smtClean="0"/>
              <a:t> </a:t>
            </a:r>
            <a:r>
              <a:rPr lang="de-DE" kern="0" dirty="0" err="1" smtClean="0"/>
              <a:t>can</a:t>
            </a:r>
            <a:r>
              <a:rPr lang="de-DE" kern="0" dirty="0" smtClean="0"/>
              <a:t> </a:t>
            </a:r>
            <a:r>
              <a:rPr lang="de-DE" kern="0" dirty="0" err="1" smtClean="0"/>
              <a:t>be</a:t>
            </a:r>
            <a:r>
              <a:rPr lang="de-DE" kern="0" dirty="0" smtClean="0"/>
              <a:t> </a:t>
            </a:r>
            <a:r>
              <a:rPr lang="de-DE" kern="0" dirty="0" err="1" smtClean="0"/>
              <a:t>performed</a:t>
            </a:r>
            <a:r>
              <a:rPr lang="de-DE" kern="0" dirty="0" smtClean="0"/>
              <a:t> in </a:t>
            </a:r>
            <a:r>
              <a:rPr lang="de-DE" kern="0" dirty="0" err="1" smtClean="0"/>
              <a:t>the</a:t>
            </a:r>
            <a:r>
              <a:rPr lang="de-DE" kern="0" dirty="0" smtClean="0"/>
              <a:t> MR </a:t>
            </a:r>
            <a:r>
              <a:rPr lang="de-DE" kern="0" dirty="0" err="1" smtClean="0"/>
              <a:t>scanner</a:t>
            </a:r>
            <a:r>
              <a:rPr lang="de-DE" kern="0" dirty="0" smtClean="0"/>
              <a:t>.</a:t>
            </a:r>
          </a:p>
          <a:p>
            <a:pPr>
              <a:defRPr/>
            </a:pPr>
            <a:r>
              <a:rPr lang="en-US" dirty="0" smtClean="0"/>
              <a:t>Picture “A” displays the magnet room. The patient is sterile and connected to the monitoring units (far left). Catheters are introduced and connected to the patient interface module (far right). The operator (in green) is at the table, the EP nurse (in blue) controls patient’s vital signs. The radiology nurse (in white) advances the MR table into the scanner. Two additional flat screen monitors (right sided to the table) provide data from the Bridge MR EP system and from the real-time MR scans. Picture “B” displays the control room. The host computer of the Bridge MR EP system (left), patient monitor (middle), and MRI user interface (right) are shown.</a:t>
            </a:r>
            <a:endParaRPr lang="de-DE" dirty="0" smtClean="0"/>
          </a:p>
          <a:p>
            <a:pPr>
              <a:defRPr/>
            </a:pPr>
            <a:r>
              <a:rPr lang="en-US" i="1" dirty="0" smtClean="0"/>
              <a:t>All studies were performed with a whole-body 1.5T MRI scanner (</a:t>
            </a:r>
            <a:r>
              <a:rPr lang="en-US" i="1" dirty="0" err="1" smtClean="0"/>
              <a:t>Gyroscan</a:t>
            </a:r>
            <a:r>
              <a:rPr lang="en-US" i="1" dirty="0" smtClean="0"/>
              <a:t> </a:t>
            </a:r>
            <a:r>
              <a:rPr lang="en-US" i="1" dirty="0" err="1" smtClean="0"/>
              <a:t>Intera</a:t>
            </a:r>
            <a:r>
              <a:rPr lang="en-US" i="1" dirty="0" smtClean="0"/>
              <a:t> CV; Philips Medical Systems, Best, The Netherlands) in supine position using a dedicated five-channel-phased-array surface cardiac coil. </a:t>
            </a:r>
            <a:endParaRPr lang="de-DE" i="1" dirty="0"/>
          </a:p>
        </p:txBody>
      </p:sp>
      <p:sp>
        <p:nvSpPr>
          <p:cNvPr id="4" name="Foliennummernplatzhalter 3"/>
          <p:cNvSpPr>
            <a:spLocks noGrp="1"/>
          </p:cNvSpPr>
          <p:nvPr>
            <p:ph type="sldNum" sz="quarter" idx="5"/>
          </p:nvPr>
        </p:nvSpPr>
        <p:spPr/>
        <p:txBody>
          <a:bodyPr/>
          <a:lstStyle/>
          <a:p>
            <a:pPr>
              <a:defRPr/>
            </a:pPr>
            <a:fld id="{A4DF2C1F-B78D-4D7E-995C-F68FECE12499}"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87813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84613" y="8685011"/>
            <a:ext cx="2971800" cy="4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Arial" charset="0"/>
              </a:defRPr>
            </a:lvl1pPr>
            <a:lvl2pPr marL="742950" indent="-285750">
              <a:defRPr sz="900">
                <a:solidFill>
                  <a:schemeClr val="tx1"/>
                </a:solidFill>
                <a:latin typeface="Arial" charset="0"/>
              </a:defRPr>
            </a:lvl2pPr>
            <a:lvl3pPr marL="1143000" indent="-228600">
              <a:defRPr sz="900">
                <a:solidFill>
                  <a:schemeClr val="tx1"/>
                </a:solidFill>
                <a:latin typeface="Arial" charset="0"/>
              </a:defRPr>
            </a:lvl3pPr>
            <a:lvl4pPr marL="1600200" indent="-228600">
              <a:defRPr sz="900">
                <a:solidFill>
                  <a:schemeClr val="tx1"/>
                </a:solidFill>
                <a:latin typeface="Arial" charset="0"/>
              </a:defRPr>
            </a:lvl4pPr>
            <a:lvl5pPr marL="2057400" indent="-22860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algn="r"/>
            <a:fld id="{D430AA5E-C3A3-4666-A9DD-45C08287EF72}" type="slidenum">
              <a:rPr lang="en-US" altLang="de-DE" sz="1200">
                <a:solidFill>
                  <a:prstClr val="black"/>
                </a:solidFill>
                <a:latin typeface="Times New Roman" pitchFamily="18" charset="0"/>
              </a:rPr>
              <a:pPr algn="r"/>
              <a:t>6</a:t>
            </a:fld>
            <a:endParaRPr lang="en-US" altLang="de-DE" sz="1200">
              <a:solidFill>
                <a:prstClr val="black"/>
              </a:solidFill>
              <a:latin typeface="Times New Roman" pitchFamily="18" charset="0"/>
            </a:endParaRPr>
          </a:p>
        </p:txBody>
      </p:sp>
      <p:sp>
        <p:nvSpPr>
          <p:cNvPr id="10243" name="Rectangle 2"/>
          <p:cNvSpPr>
            <a:spLocks noGrp="1" noRot="1" noChangeAspect="1" noChangeArrowheads="1" noTextEdit="1"/>
          </p:cNvSpPr>
          <p:nvPr>
            <p:ph type="sldImg"/>
          </p:nvPr>
        </p:nvSpPr>
        <p:spPr>
          <a:xfrm>
            <a:off x="382588" y="685800"/>
            <a:ext cx="6094412"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smtClean="0"/>
          </a:p>
        </p:txBody>
      </p:sp>
    </p:spTree>
    <p:extLst>
      <p:ext uri="{BB962C8B-B14F-4D97-AF65-F5344CB8AC3E}">
        <p14:creationId xmlns:p14="http://schemas.microsoft.com/office/powerpoint/2010/main" val="4976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smtClean="0"/>
              <a:t>Keine Registrierungsschritte,</a:t>
            </a:r>
            <a:r>
              <a:rPr lang="de-DE" baseline="0" dirty="0" smtClean="0"/>
              <a:t> kein </a:t>
            </a:r>
            <a:r>
              <a:rPr lang="de-DE" baseline="0" dirty="0" err="1" smtClean="0"/>
              <a:t>Mismatch</a:t>
            </a:r>
            <a:r>
              <a:rPr lang="de-DE" baseline="0" smtClean="0"/>
              <a:t>!!</a:t>
            </a:r>
            <a:endParaRPr lang="de-DE"/>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9</a:t>
            </a:fld>
            <a:endParaRPr lang="en-US"/>
          </a:p>
        </p:txBody>
      </p:sp>
    </p:spTree>
    <p:extLst>
      <p:ext uri="{BB962C8B-B14F-4D97-AF65-F5344CB8AC3E}">
        <p14:creationId xmlns:p14="http://schemas.microsoft.com/office/powerpoint/2010/main" val="395112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smtClean="0"/>
              <a:t>Keine Registrierungsschritte,</a:t>
            </a:r>
            <a:r>
              <a:rPr lang="de-DE" baseline="0" dirty="0" smtClean="0"/>
              <a:t> kein </a:t>
            </a:r>
            <a:r>
              <a:rPr lang="de-DE" baseline="0" dirty="0" err="1" smtClean="0"/>
              <a:t>Mismatch</a:t>
            </a:r>
            <a:r>
              <a:rPr lang="de-DE" baseline="0" smtClean="0"/>
              <a:t>!!</a:t>
            </a:r>
            <a:endParaRPr lang="de-DE"/>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10</a:t>
            </a:fld>
            <a:endParaRPr lang="en-US"/>
          </a:p>
        </p:txBody>
      </p:sp>
    </p:spTree>
    <p:extLst>
      <p:ext uri="{BB962C8B-B14F-4D97-AF65-F5344CB8AC3E}">
        <p14:creationId xmlns:p14="http://schemas.microsoft.com/office/powerpoint/2010/main" val="117832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smtClean="0"/>
              <a:t>Keine Registrierungsschritte,</a:t>
            </a:r>
            <a:r>
              <a:rPr lang="de-DE" baseline="0" dirty="0" smtClean="0"/>
              <a:t> kein </a:t>
            </a:r>
            <a:r>
              <a:rPr lang="de-DE" baseline="0" dirty="0" err="1" smtClean="0"/>
              <a:t>Mismatch</a:t>
            </a:r>
            <a:r>
              <a:rPr lang="de-DE" baseline="0" smtClean="0"/>
              <a:t>!!</a:t>
            </a:r>
            <a:endParaRPr lang="de-DE"/>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14</a:t>
            </a:fld>
            <a:endParaRPr lang="en-US"/>
          </a:p>
        </p:txBody>
      </p:sp>
    </p:spTree>
    <p:extLst>
      <p:ext uri="{BB962C8B-B14F-4D97-AF65-F5344CB8AC3E}">
        <p14:creationId xmlns:p14="http://schemas.microsoft.com/office/powerpoint/2010/main" val="64823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smtClean="0"/>
              <a:t>Keine Registrierungsschritte,</a:t>
            </a:r>
            <a:r>
              <a:rPr lang="de-DE" baseline="0" dirty="0" smtClean="0"/>
              <a:t> kein </a:t>
            </a:r>
            <a:r>
              <a:rPr lang="de-DE" baseline="0" dirty="0" err="1" smtClean="0"/>
              <a:t>Mismatch</a:t>
            </a:r>
            <a:r>
              <a:rPr lang="de-DE" baseline="0" smtClean="0"/>
              <a:t>!!</a:t>
            </a:r>
            <a:endParaRPr lang="de-DE"/>
          </a:p>
        </p:txBody>
      </p:sp>
      <p:sp>
        <p:nvSpPr>
          <p:cNvPr id="4" name="Foliennummernplatzhalter 3"/>
          <p:cNvSpPr>
            <a:spLocks noGrp="1"/>
          </p:cNvSpPr>
          <p:nvPr>
            <p:ph type="sldNum" sz="quarter" idx="10"/>
          </p:nvPr>
        </p:nvSpPr>
        <p:spPr/>
        <p:txBody>
          <a:bodyPr/>
          <a:lstStyle/>
          <a:p>
            <a:pPr>
              <a:defRPr/>
            </a:pPr>
            <a:fld id="{F30D3C67-0BCA-42EE-9FDE-D9DCFC201F2A}" type="slidenum">
              <a:rPr lang="en-US" smtClean="0"/>
              <a:pPr>
                <a:defRPr/>
              </a:pPr>
              <a:t>15</a:t>
            </a:fld>
            <a:endParaRPr lang="en-US"/>
          </a:p>
        </p:txBody>
      </p:sp>
    </p:spTree>
    <p:extLst>
      <p:ext uri="{BB962C8B-B14F-4D97-AF65-F5344CB8AC3E}">
        <p14:creationId xmlns:p14="http://schemas.microsoft.com/office/powerpoint/2010/main" val="182736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xfrm>
            <a:off x="381000" y="685800"/>
            <a:ext cx="6096000" cy="3429000"/>
          </a:xfrm>
          <a:ln/>
        </p:spPr>
      </p:sp>
      <p:sp>
        <p:nvSpPr>
          <p:cNvPr id="3" name="Notizenplatzhalter 2"/>
          <p:cNvSpPr>
            <a:spLocks noGrp="1"/>
          </p:cNvSpPr>
          <p:nvPr>
            <p:ph type="body" idx="1"/>
          </p:nvPr>
        </p:nvSpPr>
        <p:spPr/>
        <p:txBody>
          <a:bodyPr/>
          <a:lstStyle/>
          <a:p>
            <a:pPr>
              <a:defRPr/>
            </a:pPr>
            <a:r>
              <a:rPr lang="de-DE" dirty="0" smtClean="0"/>
              <a:t>In </a:t>
            </a:r>
            <a:r>
              <a:rPr lang="de-DE" dirty="0" err="1" smtClean="0"/>
              <a:t>conclusion</a:t>
            </a:r>
            <a:r>
              <a:rPr lang="de-DE" dirty="0" smtClean="0"/>
              <a:t> </a:t>
            </a:r>
            <a:r>
              <a:rPr lang="de-DE" kern="0" dirty="0" err="1" smtClean="0"/>
              <a:t>Pre</a:t>
            </a:r>
            <a:r>
              <a:rPr lang="de-DE" kern="0" dirty="0" smtClean="0"/>
              <a:t>- an </a:t>
            </a:r>
            <a:r>
              <a:rPr lang="de-DE" kern="0" dirty="0" err="1" smtClean="0"/>
              <a:t>postinterventional</a:t>
            </a:r>
            <a:r>
              <a:rPr lang="de-DE" kern="0" dirty="0" smtClean="0"/>
              <a:t> MRI </a:t>
            </a:r>
            <a:r>
              <a:rPr lang="de-DE" kern="0" dirty="0" err="1" smtClean="0"/>
              <a:t>is</a:t>
            </a:r>
            <a:r>
              <a:rPr lang="de-DE" kern="0" dirty="0" smtClean="0"/>
              <a:t> </a:t>
            </a:r>
            <a:r>
              <a:rPr lang="de-DE" kern="0" dirty="0" err="1" smtClean="0"/>
              <a:t>routinely</a:t>
            </a:r>
            <a:r>
              <a:rPr lang="de-DE" kern="0" dirty="0" smtClean="0"/>
              <a:t> </a:t>
            </a:r>
            <a:r>
              <a:rPr lang="de-DE" kern="0" dirty="0" err="1" smtClean="0"/>
              <a:t>performed</a:t>
            </a:r>
            <a:r>
              <a:rPr lang="de-DE" kern="0" dirty="0" smtClean="0"/>
              <a:t> in </a:t>
            </a:r>
            <a:r>
              <a:rPr lang="de-DE" kern="0" dirty="0" err="1" smtClean="0"/>
              <a:t>clinical</a:t>
            </a:r>
            <a:r>
              <a:rPr lang="de-DE" kern="0" dirty="0" smtClean="0"/>
              <a:t> </a:t>
            </a:r>
            <a:r>
              <a:rPr lang="de-DE" kern="0" dirty="0" err="1" smtClean="0"/>
              <a:t>practice</a:t>
            </a:r>
            <a:r>
              <a:rPr lang="de-DE" kern="0" dirty="0" smtClean="0"/>
              <a:t>  </a:t>
            </a:r>
            <a:r>
              <a:rPr lang="de-DE" kern="0" dirty="0" err="1" smtClean="0"/>
              <a:t>as</a:t>
            </a:r>
            <a:r>
              <a:rPr lang="de-DE" kern="0" dirty="0" smtClean="0"/>
              <a:t> </a:t>
            </a:r>
            <a:r>
              <a:rPr lang="de-DE" kern="0" dirty="0" err="1" smtClean="0"/>
              <a:t>it</a:t>
            </a:r>
            <a:r>
              <a:rPr lang="de-DE" kern="0" dirty="0" smtClean="0"/>
              <a:t> </a:t>
            </a:r>
            <a:r>
              <a:rPr lang="de-DE" kern="0" dirty="0" err="1" smtClean="0"/>
              <a:t>provides</a:t>
            </a:r>
            <a:r>
              <a:rPr lang="de-DE" kern="0" dirty="0" smtClean="0"/>
              <a:t> </a:t>
            </a:r>
            <a:r>
              <a:rPr lang="de-DE" kern="0" dirty="0" err="1" smtClean="0"/>
              <a:t>significant</a:t>
            </a:r>
            <a:r>
              <a:rPr lang="de-DE" kern="0" dirty="0" smtClean="0"/>
              <a:t> additional </a:t>
            </a:r>
            <a:r>
              <a:rPr lang="de-DE" kern="0" dirty="0" err="1" smtClean="0"/>
              <a:t>informations</a:t>
            </a:r>
            <a:r>
              <a:rPr lang="de-DE" kern="0" dirty="0" smtClean="0"/>
              <a:t> </a:t>
            </a:r>
            <a:r>
              <a:rPr lang="de-DE" kern="0" dirty="0" err="1" smtClean="0"/>
              <a:t>especially</a:t>
            </a:r>
            <a:r>
              <a:rPr lang="de-DE" kern="0" dirty="0" smtClean="0"/>
              <a:t> </a:t>
            </a:r>
            <a:r>
              <a:rPr lang="de-DE" kern="0" dirty="0" err="1" smtClean="0"/>
              <a:t>with</a:t>
            </a:r>
            <a:r>
              <a:rPr lang="de-DE" kern="0" dirty="0" smtClean="0"/>
              <a:t> </a:t>
            </a:r>
            <a:r>
              <a:rPr lang="de-DE" kern="0" dirty="0" err="1" smtClean="0"/>
              <a:t>respect</a:t>
            </a:r>
            <a:r>
              <a:rPr lang="de-DE" kern="0" dirty="0" smtClean="0"/>
              <a:t> </a:t>
            </a:r>
            <a:r>
              <a:rPr lang="de-DE" kern="0" dirty="0" err="1" smtClean="0"/>
              <a:t>to</a:t>
            </a:r>
            <a:r>
              <a:rPr lang="de-DE" kern="0" dirty="0" smtClean="0"/>
              <a:t> </a:t>
            </a:r>
            <a:r>
              <a:rPr lang="de-DE" kern="0" dirty="0" err="1" smtClean="0"/>
              <a:t>substrate</a:t>
            </a:r>
            <a:r>
              <a:rPr lang="de-DE" kern="0" dirty="0" smtClean="0"/>
              <a:t> </a:t>
            </a:r>
            <a:r>
              <a:rPr lang="de-DE" kern="0" dirty="0" err="1" smtClean="0"/>
              <a:t>analysis</a:t>
            </a:r>
            <a:r>
              <a:rPr lang="de-DE" kern="0" dirty="0" smtClean="0"/>
              <a:t>.</a:t>
            </a:r>
          </a:p>
          <a:p>
            <a:pPr>
              <a:defRPr/>
            </a:pPr>
            <a:endParaRPr lang="de-DE" kern="0" dirty="0" smtClean="0"/>
          </a:p>
          <a:p>
            <a:pPr>
              <a:defRPr/>
            </a:pPr>
            <a:r>
              <a:rPr lang="en-US" i="1" dirty="0" smtClean="0"/>
              <a:t>For better passive tracking of the Vision catheter the ferrous marker will replace the inductive coil as tip marker in the future. In addition it is interesting to experiment with much thicker imaging planes or even real-time MIP in order to produce summation images (like fluoroscopy). However, ultimately active tracking is likely to be needed and can be achieved two ways: (</a:t>
            </a:r>
            <a:r>
              <a:rPr lang="en-US" i="1" dirty="0" err="1" smtClean="0"/>
              <a:t>i</a:t>
            </a:r>
            <a:r>
              <a:rPr lang="en-US" i="1" dirty="0" smtClean="0"/>
              <a:t>) using scanner algorithms together with MR tracking coils on the Vision catheter, or (ii) bringing MR compatible versions of existing EP tracking technologies (</a:t>
            </a:r>
            <a:r>
              <a:rPr lang="en-US" i="1" dirty="0" err="1" smtClean="0"/>
              <a:t>Carto</a:t>
            </a:r>
            <a:r>
              <a:rPr lang="en-US" i="1" dirty="0" smtClean="0"/>
              <a:t>, </a:t>
            </a:r>
            <a:r>
              <a:rPr lang="en-US" i="1" dirty="0" err="1" smtClean="0"/>
              <a:t>NavX</a:t>
            </a:r>
            <a:r>
              <a:rPr lang="en-US" i="1" dirty="0" smtClean="0"/>
              <a:t>) into the magnet room.</a:t>
            </a:r>
            <a:endParaRPr lang="de-DE" i="1" dirty="0" smtClean="0"/>
          </a:p>
        </p:txBody>
      </p:sp>
      <p:sp>
        <p:nvSpPr>
          <p:cNvPr id="4" name="Foliennummernplatzhalter 3"/>
          <p:cNvSpPr>
            <a:spLocks noGrp="1"/>
          </p:cNvSpPr>
          <p:nvPr>
            <p:ph type="sldNum" sz="quarter" idx="5"/>
          </p:nvPr>
        </p:nvSpPr>
        <p:spPr/>
        <p:txBody>
          <a:bodyPr/>
          <a:lstStyle/>
          <a:p>
            <a:pPr>
              <a:defRPr/>
            </a:pPr>
            <a:fld id="{B93DB2A6-3D44-470F-A072-C848FCD9C2D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1985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3C208516-49B5-4806-9629-2D6A89D4CAC0}" type="slidenum">
              <a:rPr lang="de-DE"/>
              <a:pPr>
                <a:defRPr/>
              </a:pPr>
              <a:t>‹Nr.›</a:t>
            </a:fld>
            <a:endParaRPr lang="de-DE"/>
          </a:p>
        </p:txBody>
      </p:sp>
    </p:spTree>
    <p:extLst>
      <p:ext uri="{BB962C8B-B14F-4D97-AF65-F5344CB8AC3E}">
        <p14:creationId xmlns:p14="http://schemas.microsoft.com/office/powerpoint/2010/main" val="1336260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1B47C58-4143-40A7-A786-EE8793ED6CE6}" type="slidenum">
              <a:rPr lang="de-DE"/>
              <a:pPr>
                <a:defRPr/>
              </a:pPr>
              <a:t>‹Nr.›</a:t>
            </a:fld>
            <a:endParaRPr lang="de-DE"/>
          </a:p>
        </p:txBody>
      </p:sp>
    </p:spTree>
    <p:extLst>
      <p:ext uri="{BB962C8B-B14F-4D97-AF65-F5344CB8AC3E}">
        <p14:creationId xmlns:p14="http://schemas.microsoft.com/office/powerpoint/2010/main" val="16249179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2743200"/>
            <a:ext cx="5303520" cy="3474720"/>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9174E777-13C0-4147-9BE4-67CB9C1D1270}"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Text Placeholder 9"/>
          <p:cNvSpPr>
            <a:spLocks noGrp="1"/>
          </p:cNvSpPr>
          <p:nvPr>
            <p:ph type="body" sz="quarter" idx="14"/>
          </p:nvPr>
        </p:nvSpPr>
        <p:spPr>
          <a:xfrm>
            <a:off x="670560" y="1584960"/>
            <a:ext cx="10972800" cy="975360"/>
          </a:xfrm>
        </p:spPr>
        <p:txBody>
          <a:bodyPr/>
          <a:lstStyle>
            <a:lvl1pPr>
              <a:defRPr sz="1800">
                <a:solidFill>
                  <a:schemeClr val="bg1"/>
                </a:solidFill>
              </a:defRPr>
            </a:lvl1pPr>
          </a:lstStyle>
          <a:p>
            <a:pPr lvl="0"/>
            <a:r>
              <a:rPr lang="en-US" smtClean="0"/>
              <a:t>Click to edit Master text styles</a:t>
            </a:r>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8434795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ext with Image Dark">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5">
              <a:lumMod val="75000"/>
            </a:schemeClr>
          </a:solidFill>
        </p:spPr>
        <p:txBody>
          <a:bodyPr lIns="365760" rIns="365760" anchor="ctr" anchorCtr="1"/>
          <a:lstStyle>
            <a:lvl1pPr algn="ctr">
              <a:defRPr sz="2000" baseline="0">
                <a:solidFill>
                  <a:schemeClr val="bg1"/>
                </a:solidFill>
              </a:defRPr>
            </a:lvl1pPr>
          </a:lstStyle>
          <a:p>
            <a:r>
              <a:rPr lang="en-US" dirty="0" smtClean="0"/>
              <a:t>Insert image in this placeholder </a:t>
            </a:r>
            <a:br>
              <a:rPr lang="en-US" dirty="0" smtClean="0"/>
            </a:br>
            <a:r>
              <a:rPr lang="en-US" dirty="0" smtClean="0"/>
              <a:t>and “send to back” so that footer elements are not obscured. Reverse footer elements to black  if there is not sufficient contrast against the image</a:t>
            </a:r>
            <a:endParaRPr lang="en-US" dirty="0"/>
          </a:p>
        </p:txBody>
      </p:sp>
      <p:sp>
        <p:nvSpPr>
          <p:cNvPr id="2" name="Title 1"/>
          <p:cNvSpPr>
            <a:spLocks noGrp="1"/>
          </p:cNvSpPr>
          <p:nvPr>
            <p:ph type="title" hasCustomPrompt="1"/>
          </p:nvPr>
        </p:nvSpPr>
        <p:spPr bwMode="gray">
          <a:xfrm>
            <a:off x="670560" y="465139"/>
            <a:ext cx="5299456" cy="914400"/>
          </a:xfrm>
        </p:spPr>
        <p:txBody>
          <a:bodyPr rIns="182880"/>
          <a:lstStyle>
            <a:lvl1pPr>
              <a:defRPr spc="100" baseline="0">
                <a:solidFill>
                  <a:schemeClr val="bg1"/>
                </a:solidFill>
              </a:defRPr>
            </a:lvl1pPr>
          </a:lstStyle>
          <a:p>
            <a:r>
              <a:rPr lang="en-US" dirty="0" smtClean="0"/>
              <a:t>CLICK TO EDIT MASTER TITLE</a:t>
            </a:r>
            <a:endParaRPr lang="en-US" dirty="0"/>
          </a:p>
        </p:txBody>
      </p:sp>
      <p:sp>
        <p:nvSpPr>
          <p:cNvPr id="3" name="Content Placeholder 2"/>
          <p:cNvSpPr>
            <a:spLocks noGrp="1"/>
          </p:cNvSpPr>
          <p:nvPr>
            <p:ph sz="half" idx="1"/>
          </p:nvPr>
        </p:nvSpPr>
        <p:spPr bwMode="gray">
          <a:xfrm>
            <a:off x="670560" y="1828800"/>
            <a:ext cx="5303520" cy="4389120"/>
          </a:xfrm>
        </p:spPr>
        <p:txBody>
          <a:bodyPr rIns="182880"/>
          <a:lstStyle>
            <a:lvl1pPr>
              <a:spcBef>
                <a:spcPts val="24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bwMode="gray"/>
        <p:txBody>
          <a:bodyPr/>
          <a:lstStyle>
            <a:lvl1pPr>
              <a:defRPr>
                <a:solidFill>
                  <a:schemeClr val="bg1"/>
                </a:solidFill>
              </a:defRPr>
            </a:lvl1pPr>
          </a:lstStyle>
          <a:p>
            <a:fld id="{3FBE03A2-5939-4982-A79A-E08F80251333}"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bwMode="gray">
          <a:xfrm>
            <a:off x="670560" y="177081"/>
            <a:ext cx="524256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4996075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6516075-B315-44DD-8BC2-C4D234517410}" type="datetime4">
              <a:rPr lang="en-US" smtClean="0">
                <a:solidFill>
                  <a:prstClr val="white"/>
                </a:solidFill>
              </a:rPr>
              <a:pPr/>
              <a:t>February 1, 2017</a:t>
            </a:fld>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Text Placeholder 6"/>
          <p:cNvSpPr>
            <a:spLocks noGrp="1"/>
          </p:cNvSpPr>
          <p:nvPr>
            <p:ph type="body" sz="quarter" idx="13"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
        <p:nvSpPr>
          <p:cNvPr id="9"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9871459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Dar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1E6F5B83-0DD7-4AB7-B420-66E7D136F25C}" type="datetime4">
              <a:rPr lang="en-US" smtClean="0">
                <a:solidFill>
                  <a:prstClr val="white"/>
                </a:solidFill>
              </a:rPr>
              <a:pPr/>
              <a:t>February 1, 2017</a:t>
            </a:fld>
            <a:endParaRPr lang="en-US">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6"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12121558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baseline="0">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1112BD74-5699-4F9D-A825-49C230487F21}"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a:xfrm>
            <a:off x="674957" y="1584960"/>
            <a:ext cx="10972800" cy="731520"/>
          </a:xfrm>
        </p:spPr>
        <p:txBody>
          <a:bodyPr/>
          <a:lstStyle>
            <a:lvl1pPr>
              <a:spcBef>
                <a:spcPts val="0"/>
              </a:spcBef>
              <a:defRPr sz="1800">
                <a:solidFill>
                  <a:schemeClr val="bg1"/>
                </a:solidFill>
              </a:defRPr>
            </a:lvl1pPr>
            <a:lvl2pPr marL="0" indent="0">
              <a:spcBef>
                <a:spcPts val="0"/>
              </a:spcBef>
              <a:buNone/>
              <a:defRPr sz="1400">
                <a:solidFill>
                  <a:schemeClr val="bg1"/>
                </a:solidFill>
                <a:latin typeface="+mj-lt"/>
              </a:defRPr>
            </a:lvl2pPr>
          </a:lstStyle>
          <a:p>
            <a:pPr lvl="0"/>
            <a:r>
              <a:rPr lang="en-US" dirty="0" smtClean="0"/>
              <a:t>Click to edit Chart title</a:t>
            </a:r>
          </a:p>
          <a:p>
            <a:pPr lvl="1"/>
            <a:r>
              <a:rPr lang="en-US" dirty="0" smtClean="0"/>
              <a:t>Second level for chart subtitle</a:t>
            </a:r>
            <a:endParaRPr lang="en-US" dirty="0"/>
          </a:p>
        </p:txBody>
      </p:sp>
      <p:sp>
        <p:nvSpPr>
          <p:cNvPr id="9" name="Chart Placeholder 8"/>
          <p:cNvSpPr>
            <a:spLocks noGrp="1"/>
          </p:cNvSpPr>
          <p:nvPr>
            <p:ph type="chart" sz="quarter" idx="14"/>
          </p:nvPr>
        </p:nvSpPr>
        <p:spPr>
          <a:xfrm>
            <a:off x="674957" y="2438400"/>
            <a:ext cx="10972800" cy="3535680"/>
          </a:xfrm>
        </p:spPr>
        <p:txBody>
          <a:bodyPr rIns="0" anchor="ctr" anchorCtr="1"/>
          <a:lstStyle>
            <a:lvl1pPr>
              <a:defRPr>
                <a:solidFill>
                  <a:schemeClr val="bg1"/>
                </a:solidFill>
              </a:defRPr>
            </a:lvl1pPr>
          </a:lstStyle>
          <a:p>
            <a:r>
              <a:rPr lang="en-US" smtClean="0"/>
              <a:t>Click icon to add chart</a:t>
            </a:r>
            <a:endParaRPr lang="en-US" dirty="0"/>
          </a:p>
        </p:txBody>
      </p:sp>
      <p:sp>
        <p:nvSpPr>
          <p:cNvPr id="11" name="Text Placeholder 10"/>
          <p:cNvSpPr>
            <a:spLocks noGrp="1"/>
          </p:cNvSpPr>
          <p:nvPr>
            <p:ph type="body" sz="quarter" idx="15"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
        <p:nvSpPr>
          <p:cNvPr id="8" name="Text Placeholder 7"/>
          <p:cNvSpPr>
            <a:spLocks noGrp="1"/>
          </p:cNvSpPr>
          <p:nvPr>
            <p:ph type="body" sz="quarter" idx="16"/>
          </p:nvPr>
        </p:nvSpPr>
        <p:spPr>
          <a:xfrm>
            <a:off x="670560" y="6035040"/>
            <a:ext cx="10972800" cy="184666"/>
          </a:xfrm>
        </p:spPr>
        <p:txBody>
          <a:bodyPr>
            <a:spAutoFit/>
          </a:bodyPr>
          <a:lstStyle>
            <a:lvl1pPr>
              <a:defRPr sz="900">
                <a:solidFill>
                  <a:schemeClr val="bg1"/>
                </a:solidFill>
                <a:latin typeface="+mj-lt"/>
              </a:defRPr>
            </a:lvl1pPr>
          </a:lstStyle>
          <a:p>
            <a:pPr lvl="0"/>
            <a:r>
              <a:rPr lang="en-US" smtClean="0"/>
              <a:t>Click to edit Master text styles</a:t>
            </a:r>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3071676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srgbClr val="000000"/>
                </a:solidFill>
              </a:rPr>
              <a:pPr>
                <a:defRPr/>
              </a:pPr>
              <a:t>01.02.17</a:t>
            </a:fld>
            <a:endParaRPr lang="de-DE">
              <a:solidFill>
                <a:srgbClr val="000000"/>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srgbClr val="000000"/>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13271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D78DFD-A335-4309-87B6-568DE5EE6DB3}"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4258879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7127A-60EF-4A85-B144-CBD37E968D0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532555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3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B4A8D1-BDF1-498E-A7C6-D0A5DCB8514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9558368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2B511B-2228-4B12-91EB-958970FBD19A}"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4679315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D1581473-F532-43EE-B4A3-56C0754856F8}" type="slidenum">
              <a:rPr lang="de-DE"/>
              <a:pPr>
                <a:defRPr/>
              </a:pPr>
              <a:t>‹Nr.›</a:t>
            </a:fld>
            <a:endParaRPr lang="de-DE"/>
          </a:p>
        </p:txBody>
      </p:sp>
    </p:spTree>
    <p:extLst>
      <p:ext uri="{BB962C8B-B14F-4D97-AF65-F5344CB8AC3E}">
        <p14:creationId xmlns:p14="http://schemas.microsoft.com/office/powerpoint/2010/main" val="1552289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F60D2C-A1A3-4401-81DA-0FC7BE69E95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5867859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A74C7F-5AB0-4E4C-AD1C-B62D9239AE4D}"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5722942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6594F7-8CE3-47CB-963A-F1B343812904}"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89308433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15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73481-74CD-4CB6-A147-2960DCDEAFC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67492422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15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DE0AAE-0BD5-472E-9F39-5267DFE37D8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1127292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3E64F-E6D9-4638-90CD-D67DB51EEAC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61465437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EFB64F-885F-4E4C-B906-408814767B09}"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23917397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609600"/>
            <a:ext cx="103632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3BDBE0-293E-4693-93AB-0CA20A927AE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5796574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A897B2CB-AFB6-439E-96A1-C47B7BC0CD54}"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0A7C076-CA7D-4058-AC66-3598F74CBD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448796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720B570-33FB-49CF-8803-13F042643D5E}"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AB7502B-F75C-4222-B512-10490AA0524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867488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E527BDD4-D92B-4079-82FA-FCC6CC9215BE}"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D8B85018-37FE-498F-B9CC-E4C621471E8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0227152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3327B614-C90C-4075-9C8A-0F7A05CBE591}" type="datetimeFigureOut">
              <a:rPr lang="de-DE">
                <a:solidFill>
                  <a:prstClr val="black">
                    <a:tint val="75000"/>
                  </a:prstClr>
                </a:solidFill>
              </a:rPr>
              <a:pPr>
                <a:defRPr/>
              </a:pPr>
              <a:t>01.02.17</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DD3C6F1-3D5C-4FC8-9BF6-BE44AAC48EC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9585157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861B1F2F-6DEA-4715-B1F9-F520EB36FEF0}" type="datetimeFigureOut">
              <a:rPr lang="de-DE">
                <a:solidFill>
                  <a:prstClr val="black">
                    <a:tint val="75000"/>
                  </a:prstClr>
                </a:solidFill>
              </a:rPr>
              <a:pPr>
                <a:defRPr/>
              </a:pPr>
              <a:t>01.02.17</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F9CA79F9-EA34-4BEC-89A5-D9D501B678C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2490313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prstClr val="black">
                    <a:tint val="75000"/>
                  </a:prstClr>
                </a:solidFill>
              </a:rPr>
              <a:pPr>
                <a:defRPr/>
              </a:pPr>
              <a:t>01.02.17</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9381780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B404802C-4B7C-41BA-97F2-F79A34DF3836}" type="datetimeFigureOut">
              <a:rPr lang="de-DE">
                <a:solidFill>
                  <a:prstClr val="black">
                    <a:tint val="75000"/>
                  </a:prstClr>
                </a:solidFill>
              </a:rPr>
              <a:pPr>
                <a:defRPr/>
              </a:pPr>
              <a:t>01.02.17</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7FEB1BA5-289A-4569-92CC-09CE035F4141}"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0636813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3DFAF0A6-860D-44BE-8748-93473067C091}" type="datetimeFigureOut">
              <a:rPr lang="de-DE">
                <a:solidFill>
                  <a:prstClr val="black">
                    <a:tint val="75000"/>
                  </a:prstClr>
                </a:solidFill>
              </a:rPr>
              <a:pPr>
                <a:defRPr/>
              </a:pPr>
              <a:t>01.02.17</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1F3D8E7C-317F-423F-BF34-E4BCCE9B6AD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75580526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D5B21994-6ECA-47FA-8DE8-04CF0298566A}" type="slidenum">
              <a:rPr lang="de-DE"/>
              <a:pPr>
                <a:defRPr/>
              </a:pPr>
              <a:t>‹Nr.›</a:t>
            </a:fld>
            <a:endParaRPr lang="de-DE"/>
          </a:p>
        </p:txBody>
      </p:sp>
    </p:spTree>
    <p:extLst>
      <p:ext uri="{BB962C8B-B14F-4D97-AF65-F5344CB8AC3E}">
        <p14:creationId xmlns:p14="http://schemas.microsoft.com/office/powerpoint/2010/main" val="32657474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63188672-45FE-44DC-B5A2-C58A736F65AC}" type="datetimeFigureOut">
              <a:rPr lang="de-DE">
                <a:solidFill>
                  <a:prstClr val="black">
                    <a:tint val="75000"/>
                  </a:prstClr>
                </a:solidFill>
              </a:rPr>
              <a:pPr>
                <a:defRPr/>
              </a:pPr>
              <a:t>01.02.17</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FC3DAE98-42B4-4740-972E-15A2204434E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9635534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957EDA-6EDE-4C38-A159-57E4B6A78FE3}"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8ECD220B-B46E-42AB-8388-9BDEB22AAA3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8652014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3D192898-8112-4ACC-A773-47B7E18080D6}"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8CBE271-6E77-410B-A984-78DDB6579A9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870869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D78DFD-A335-4309-87B6-568DE5EE6DB3}"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3445589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7127A-60EF-4A85-B144-CBD37E968D0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2599843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B4A8D1-BDF1-498E-A7C6-D0A5DCB8514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1691335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2B511B-2228-4B12-91EB-958970FBD19A}"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8685405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F60D2C-A1A3-4401-81DA-0FC7BE69E95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5702107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A74C7F-5AB0-4E4C-AD1C-B62D9239AE4D}"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5064423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6594F7-8CE3-47CB-963A-F1B343812904}"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9382106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61F1DB9-337E-4A41-9187-44A8114393B9}" type="slidenum">
              <a:rPr lang="de-DE"/>
              <a:pPr>
                <a:defRPr/>
              </a:pPr>
              <a:t>‹Nr.›</a:t>
            </a:fld>
            <a:endParaRPr lang="de-DE"/>
          </a:p>
        </p:txBody>
      </p:sp>
    </p:spTree>
    <p:extLst>
      <p:ext uri="{BB962C8B-B14F-4D97-AF65-F5344CB8AC3E}">
        <p14:creationId xmlns:p14="http://schemas.microsoft.com/office/powerpoint/2010/main" val="16326573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73481-74CD-4CB6-A147-2960DCDEAFC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7277540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DE0AAE-0BD5-472E-9F39-5267DFE37D8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882044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3E64F-E6D9-4638-90CD-D67DB51EEAC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42378157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EFB64F-885F-4E4C-B906-408814767B09}"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6379414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609600"/>
            <a:ext cx="103632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3BDBE0-293E-4693-93AB-0CA20A927AE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62027741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D78DFD-A335-4309-87B6-568DE5EE6DB3}"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12857812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7127A-60EF-4A85-B144-CBD37E968D0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4478945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B4A8D1-BDF1-498E-A7C6-D0A5DCB8514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708760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2B511B-2228-4B12-91EB-958970FBD19A}"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2162880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F60D2C-A1A3-4401-81DA-0FC7BE69E95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3101233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614332E1-BC22-47A3-B4A7-484EEDF86BE2}" type="slidenum">
              <a:rPr lang="de-DE"/>
              <a:pPr>
                <a:defRPr/>
              </a:pPr>
              <a:t>‹Nr.›</a:t>
            </a:fld>
            <a:endParaRPr lang="de-DE"/>
          </a:p>
        </p:txBody>
      </p:sp>
    </p:spTree>
    <p:extLst>
      <p:ext uri="{BB962C8B-B14F-4D97-AF65-F5344CB8AC3E}">
        <p14:creationId xmlns:p14="http://schemas.microsoft.com/office/powerpoint/2010/main" val="40571889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A74C7F-5AB0-4E4C-AD1C-B62D9239AE4D}"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9705161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6594F7-8CE3-47CB-963A-F1B343812904}"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23563608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73481-74CD-4CB6-A147-2960DCDEAFC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92322574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DE0AAE-0BD5-472E-9F39-5267DFE37D8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06858042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3E64F-E6D9-4638-90CD-D67DB51EEAC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8942130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EFB64F-885F-4E4C-B906-408814767B09}"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7957161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609600"/>
            <a:ext cx="103632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3BDBE0-293E-4693-93AB-0CA20A927AE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367893637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2" name="Title 1"/>
          <p:cNvSpPr>
            <a:spLocks noGrp="1"/>
          </p:cNvSpPr>
          <p:nvPr>
            <p:ph type="ctrTitle"/>
          </p:nvPr>
        </p:nvSpPr>
        <p:spPr bwMode="gray">
          <a:xfrm>
            <a:off x="670560" y="3106739"/>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400" i="0">
                <a:solidFill>
                  <a:schemeClr val="bg1"/>
                </a:solidFill>
              </a:defRPr>
            </a:lvl1pPr>
          </a:lstStyle>
          <a:p>
            <a:pPr lvl="0"/>
            <a:r>
              <a:rPr lang="en-US" dirty="0" smtClean="0"/>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1"/>
            <a:ext cx="1584960" cy="1736075"/>
          </a:xfrm>
          <a:prstGeom prst="rect">
            <a:avLst/>
          </a:prstGeom>
        </p:spPr>
      </p:pic>
    </p:spTree>
    <p:extLst>
      <p:ext uri="{BB962C8B-B14F-4D97-AF65-F5344CB8AC3E}">
        <p14:creationId xmlns:p14="http://schemas.microsoft.com/office/powerpoint/2010/main" val="1807683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670560" y="1844040"/>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i="0">
                <a:solidFill>
                  <a:schemeClr val="bg1"/>
                </a:solidFill>
              </a:defRPr>
            </a:lvl1pPr>
          </a:lstStyle>
          <a:p>
            <a:pPr lvl="0"/>
            <a:r>
              <a:rPr lang="en-US" dirty="0" smtClean="0"/>
              <a:t>Click to edit date</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4976" y="4953002"/>
            <a:ext cx="1587403" cy="1735163"/>
          </a:xfrm>
          <a:prstGeom prst="rect">
            <a:avLst/>
          </a:prstGeom>
        </p:spPr>
      </p:pic>
    </p:spTree>
    <p:extLst>
      <p:ext uri="{BB962C8B-B14F-4D97-AF65-F5344CB8AC3E}">
        <p14:creationId xmlns:p14="http://schemas.microsoft.com/office/powerpoint/2010/main" val="9149821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10972800" cy="4632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BDE889-646B-4011-8261-8D40DA2DA0F8}" type="datetime4">
              <a:rPr lang="en-US" smtClean="0">
                <a:solidFill>
                  <a:srgbClr val="000000"/>
                </a:solidFill>
              </a:rPr>
              <a:pPr/>
              <a:t>February 1, 2017</a:t>
            </a:fld>
            <a:endParaRPr lang="en-US">
              <a:solidFill>
                <a:srgbClr val="000000"/>
              </a:solidFill>
            </a:endParaRPr>
          </a:p>
        </p:txBody>
      </p:sp>
      <p:sp>
        <p:nvSpPr>
          <p:cNvPr id="5" name="Footer Placeholder 4"/>
          <p:cNvSpPr>
            <a:spLocks noGrp="1"/>
          </p:cNvSpPr>
          <p:nvPr>
            <p:ph type="ftr" sz="quarter" idx="11"/>
          </p:nvPr>
        </p:nvSpPr>
        <p:spPr/>
        <p:txBody>
          <a:bodyPr/>
          <a:lstStyle/>
          <a:p>
            <a:r>
              <a:rPr lang="en-US" dirty="0" smtClean="0">
                <a:solidFill>
                  <a:srgbClr val="000000"/>
                </a:solidFill>
              </a:rPr>
              <a:t>Enter presentation title via "insert&gt;header and footer&gt;footer" |</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8" name="Text Placeholder 7"/>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9"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8484073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8"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F2C12EA-0EF6-4BC3-9710-19BCACE0F1C2}" type="slidenum">
              <a:rPr lang="de-DE"/>
              <a:pPr>
                <a:defRPr/>
              </a:pPr>
              <a:t>‹Nr.›</a:t>
            </a:fld>
            <a:endParaRPr lang="de-DE"/>
          </a:p>
        </p:txBody>
      </p:sp>
    </p:spTree>
    <p:extLst>
      <p:ext uri="{BB962C8B-B14F-4D97-AF65-F5344CB8AC3E}">
        <p14:creationId xmlns:p14="http://schemas.microsoft.com/office/powerpoint/2010/main" val="370743856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8900160" cy="4632960"/>
          </a:xfrm>
        </p:spPr>
        <p:txBody>
          <a:bodyPr/>
          <a:lstStyle>
            <a:lvl1pPr>
              <a:spcBef>
                <a:spcPts val="1800"/>
              </a:spcBef>
              <a:defRPr sz="1800"/>
            </a:lvl1pPr>
            <a:lvl2pPr>
              <a:defRPr sz="1800"/>
            </a:lvl2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fld id="{29899234-A20B-4FCB-B3DC-80A0AD5D6990}" type="datetime4">
              <a:rPr lang="en-US" smtClean="0">
                <a:solidFill>
                  <a:srgbClr val="000000"/>
                </a:solidFill>
              </a:rPr>
              <a:pPr/>
              <a:t>February 1, 2017</a:t>
            </a:fld>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8" name="Text Placeholder 7"/>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4380557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1584960"/>
            <a:ext cx="5303520" cy="4632960"/>
          </a:xfrm>
        </p:spPr>
        <p:txBody>
          <a:bodyPr/>
          <a:lstStyle>
            <a:lvl1pPr>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1584960"/>
            <a:ext cx="5303520" cy="4632960"/>
          </a:xfrm>
        </p:spPr>
        <p:txBody>
          <a:bodyPr/>
          <a:lstStyle>
            <a:lvl1pPr>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BC10CD-663B-4AFA-9F15-3D8CE416A4CA}"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1"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8104866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2743200"/>
            <a:ext cx="5303520" cy="347472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7E4ADE-2A51-413B-9CCC-A1670A65649E}"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0" name="Text Placeholder 9"/>
          <p:cNvSpPr>
            <a:spLocks noGrp="1"/>
          </p:cNvSpPr>
          <p:nvPr>
            <p:ph type="body" sz="quarter" idx="14"/>
          </p:nvPr>
        </p:nvSpPr>
        <p:spPr>
          <a:xfrm>
            <a:off x="670560" y="1584960"/>
            <a:ext cx="10972800" cy="975360"/>
          </a:xfrm>
        </p:spPr>
        <p:txBody>
          <a:bodyPr/>
          <a:lstStyle>
            <a:lvl1pPr>
              <a:defRPr sz="1800">
                <a:solidFill>
                  <a:schemeClr val="accent5"/>
                </a:solidFill>
              </a:defRPr>
            </a:lvl1pPr>
          </a:lstStyle>
          <a:p>
            <a:pPr lvl="0"/>
            <a:r>
              <a:rPr lang="en-US" smtClean="0"/>
              <a:t>Click to edit Master text styles</a:t>
            </a:r>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7110722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5974080" y="0"/>
            <a:ext cx="6217920" cy="6858000"/>
          </a:xfrm>
          <a:solidFill>
            <a:schemeClr val="bg1">
              <a:lumMod val="95000"/>
            </a:schemeClr>
          </a:solidFill>
          <a:ln>
            <a:noFill/>
          </a:ln>
          <a:effectLst/>
        </p:spPr>
        <p:txBody>
          <a:bodyPr lIns="365760" rIns="365760" anchor="ctr" anchorCtr="1"/>
          <a:lstStyle>
            <a:lvl1pPr algn="ctr">
              <a:defRPr sz="1600" b="0" baseline="0"/>
            </a:lvl1pPr>
          </a:lstStyle>
          <a:p>
            <a:r>
              <a:rPr lang="en-US" dirty="0" smtClean="0"/>
              <a:t>Insert image in this placeholder and “send to back” so that footer elements are not obscured. Reverse footer elements to white if there is not sufficient contrast against the image</a:t>
            </a:r>
            <a:endParaRPr lang="en-US" dirty="0"/>
          </a:p>
        </p:txBody>
      </p:sp>
      <p:sp>
        <p:nvSpPr>
          <p:cNvPr id="2" name="Title 1"/>
          <p:cNvSpPr>
            <a:spLocks noGrp="1"/>
          </p:cNvSpPr>
          <p:nvPr>
            <p:ph type="title" hasCustomPrompt="1"/>
          </p:nvPr>
        </p:nvSpPr>
        <p:spPr>
          <a:xfrm>
            <a:off x="670560" y="466344"/>
            <a:ext cx="5299456" cy="914400"/>
          </a:xfrm>
        </p:spPr>
        <p:txBody>
          <a:bodyPr rIns="182880"/>
          <a:lstStyle>
            <a:lvl1pPr>
              <a:defRPr baseline="0"/>
            </a:lvl1pPr>
          </a:lstStyle>
          <a:p>
            <a:r>
              <a:rPr lang="en-US" dirty="0" smtClean="0"/>
              <a:t>CLICK TO EDIT MASTER TITLE</a:t>
            </a:r>
            <a:endParaRPr lang="en-US" dirty="0"/>
          </a:p>
        </p:txBody>
      </p:sp>
      <p:sp>
        <p:nvSpPr>
          <p:cNvPr id="3" name="Content Placeholder 2"/>
          <p:cNvSpPr>
            <a:spLocks noGrp="1"/>
          </p:cNvSpPr>
          <p:nvPr>
            <p:ph sz="half" idx="1"/>
          </p:nvPr>
        </p:nvSpPr>
        <p:spPr>
          <a:xfrm>
            <a:off x="670560" y="1828800"/>
            <a:ext cx="5303520" cy="4389120"/>
          </a:xfrm>
        </p:spPr>
        <p:txBody>
          <a:bodyPr rIns="182880"/>
          <a:lstStyle>
            <a:lvl1pPr>
              <a:spcBef>
                <a:spcPts val="2400"/>
              </a:spcBef>
              <a:defRPr sz="1800">
                <a:solidFill>
                  <a:schemeClr val="accent5"/>
                </a:solidFill>
              </a:defRPr>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E1B33D-9154-4F7F-A3A2-2D4ADA6646DC}"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24256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4448252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3D0FC23-AE82-4312-B63D-48FFED5AA7DE}" type="datetime4">
              <a:rPr lang="en-US" smtClean="0">
                <a:solidFill>
                  <a:srgbClr val="000000"/>
                </a:solidFill>
              </a:rPr>
              <a:pPr/>
              <a:t>February 1, 2017</a:t>
            </a:fld>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7" name="Text Placeholder 6"/>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p>
        </p:txBody>
      </p:sp>
      <p:sp>
        <p:nvSpPr>
          <p:cNvPr id="9"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5444632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25352-7B33-42C3-B989-10E435253969}" type="datetime4">
              <a:rPr lang="en-US" smtClean="0">
                <a:solidFill>
                  <a:srgbClr val="000000"/>
                </a:solidFill>
              </a:rPr>
              <a:pPr/>
              <a:t>February 1, 2017</a:t>
            </a:fld>
            <a:endParaRPr lang="en-US">
              <a:solidFill>
                <a:srgbClr val="000000"/>
              </a:solidFill>
            </a:endParaRPr>
          </a:p>
        </p:txBody>
      </p:sp>
      <p:sp>
        <p:nvSpPr>
          <p:cNvPr id="3" name="Footer Placeholder 2"/>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4" name="Slide Number Placeholder 3"/>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88887220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p:nvPr>
        </p:nvSpPr>
        <p:spPr>
          <a:xfrm>
            <a:off x="670560" y="465139"/>
            <a:ext cx="10972800" cy="914400"/>
          </a:xfrm>
        </p:spPr>
        <p:txBody>
          <a:bodyPr/>
          <a:lstStyle>
            <a:lvl1pPr>
              <a:defRPr baseline="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71E11C-2231-482F-B391-795AACCD5DD3}" type="datetime4">
              <a:rPr lang="en-US" smtClean="0">
                <a:solidFill>
                  <a:srgbClr val="000000"/>
                </a:solidFill>
              </a:rPr>
              <a:pPr/>
              <a:t>February 1, 2017</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dirty="0">
              <a:solidFill>
                <a:srgbClr val="000000"/>
              </a:solidFill>
            </a:endParaRPr>
          </a:p>
        </p:txBody>
      </p:sp>
      <p:sp>
        <p:nvSpPr>
          <p:cNvPr id="7" name="Text Placeholder 6"/>
          <p:cNvSpPr>
            <a:spLocks noGrp="1"/>
          </p:cNvSpPr>
          <p:nvPr>
            <p:ph type="body" sz="quarter" idx="13" hasCustomPrompt="1"/>
          </p:nvPr>
        </p:nvSpPr>
        <p:spPr>
          <a:xfrm>
            <a:off x="670560" y="1584960"/>
            <a:ext cx="10972800" cy="731520"/>
          </a:xfrm>
        </p:spPr>
        <p:txBody>
          <a:bodyPr/>
          <a:lstStyle>
            <a:lvl1pPr>
              <a:lnSpc>
                <a:spcPct val="100000"/>
              </a:lnSpc>
              <a:spcBef>
                <a:spcPts val="0"/>
              </a:spcBef>
              <a:defRPr sz="1800"/>
            </a:lvl1pPr>
            <a:lvl2pPr marL="0" indent="0">
              <a:lnSpc>
                <a:spcPct val="100000"/>
              </a:lnSpc>
              <a:spcBef>
                <a:spcPts val="0"/>
              </a:spcBef>
              <a:buNone/>
              <a:defRPr sz="1400">
                <a:latin typeface="+mj-lt"/>
              </a:defRPr>
            </a:lvl2pPr>
          </a:lstStyle>
          <a:p>
            <a:pPr lvl="0"/>
            <a:r>
              <a:rPr lang="en-US" dirty="0" smtClean="0"/>
              <a:t>Click to edit Chart title</a:t>
            </a:r>
          </a:p>
          <a:p>
            <a:pPr lvl="1"/>
            <a:r>
              <a:rPr lang="en-US" dirty="0" smtClean="0"/>
              <a:t>Second level for chart subtitle</a:t>
            </a:r>
            <a:endParaRPr lang="en-US" dirty="0"/>
          </a:p>
        </p:txBody>
      </p:sp>
      <p:sp>
        <p:nvSpPr>
          <p:cNvPr id="9" name="Chart Placeholder 8"/>
          <p:cNvSpPr>
            <a:spLocks noGrp="1"/>
          </p:cNvSpPr>
          <p:nvPr>
            <p:ph type="chart" sz="quarter" idx="14"/>
          </p:nvPr>
        </p:nvSpPr>
        <p:spPr>
          <a:xfrm>
            <a:off x="670560" y="2438400"/>
            <a:ext cx="10972800" cy="3535680"/>
          </a:xfrm>
        </p:spPr>
        <p:txBody>
          <a:bodyPr rIns="0" anchor="ctr" anchorCtr="1"/>
          <a:lstStyle/>
          <a:p>
            <a:r>
              <a:rPr lang="en-US" smtClean="0"/>
              <a:t>Click icon to add chart</a:t>
            </a:r>
            <a:endParaRPr lang="en-US" dirty="0"/>
          </a:p>
        </p:txBody>
      </p:sp>
      <p:sp>
        <p:nvSpPr>
          <p:cNvPr id="11" name="Text Placeholder 10"/>
          <p:cNvSpPr>
            <a:spLocks noGrp="1"/>
          </p:cNvSpPr>
          <p:nvPr>
            <p:ph type="body" sz="quarter" idx="15"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p>
        </p:txBody>
      </p:sp>
      <p:sp>
        <p:nvSpPr>
          <p:cNvPr id="8" name="Text Placeholder 7"/>
          <p:cNvSpPr>
            <a:spLocks noGrp="1"/>
          </p:cNvSpPr>
          <p:nvPr>
            <p:ph type="body" sz="quarter" idx="16"/>
          </p:nvPr>
        </p:nvSpPr>
        <p:spPr>
          <a:xfrm>
            <a:off x="670560" y="6035040"/>
            <a:ext cx="10972800" cy="170816"/>
          </a:xfrm>
        </p:spPr>
        <p:txBody>
          <a:bodyPr>
            <a:spAutoFit/>
          </a:bodyPr>
          <a:lstStyle>
            <a:lvl1pPr>
              <a:lnSpc>
                <a:spcPct val="90000"/>
              </a:lnSpc>
              <a:spcBef>
                <a:spcPts val="200"/>
              </a:spcBef>
              <a:defRPr sz="900">
                <a:solidFill>
                  <a:schemeClr val="tx1">
                    <a:lumMod val="65000"/>
                    <a:lumOff val="35000"/>
                  </a:schemeClr>
                </a:solidFill>
                <a:latin typeface="+mj-lt"/>
              </a:defRPr>
            </a:lvl1pPr>
          </a:lstStyle>
          <a:p>
            <a:pPr lvl="0"/>
            <a:r>
              <a:rPr lang="en-US" smtClean="0"/>
              <a:t>Click to edit Master text styles</a:t>
            </a:r>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58651286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670560" y="3108960"/>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2331720"/>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5" name="Text Placeholder 4"/>
          <p:cNvSpPr>
            <a:spLocks noGrp="1"/>
          </p:cNvSpPr>
          <p:nvPr>
            <p:ph type="body" sz="quarter" idx="10" hasCustomPrompt="1"/>
          </p:nvPr>
        </p:nvSpPr>
        <p:spPr bwMode="gray">
          <a:xfrm>
            <a:off x="670560" y="4937760"/>
            <a:ext cx="6461760" cy="640080"/>
          </a:xfrm>
        </p:spPr>
        <p:txBody>
          <a:bodyPr/>
          <a:lstStyle>
            <a:lvl1pPr>
              <a:defRPr sz="1400" i="0">
                <a:solidFill>
                  <a:schemeClr val="bg1"/>
                </a:solidFill>
              </a:defRPr>
            </a:lvl1pPr>
          </a:lstStyle>
          <a:p>
            <a:pPr lvl="0"/>
            <a:r>
              <a:rPr lang="en-US" dirty="0" smtClean="0"/>
              <a:t>Click to edit date</a:t>
            </a:r>
          </a:p>
        </p:txBody>
      </p:sp>
      <p:pic>
        <p:nvPicPr>
          <p:cNvPr id="8" name="Picture 7"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1"/>
            <a:ext cx="1584960" cy="1736075"/>
          </a:xfrm>
          <a:prstGeom prst="rect">
            <a:avLst/>
          </a:prstGeom>
        </p:spPr>
      </p:pic>
    </p:spTree>
    <p:extLst>
      <p:ext uri="{BB962C8B-B14F-4D97-AF65-F5344CB8AC3E}">
        <p14:creationId xmlns:p14="http://schemas.microsoft.com/office/powerpoint/2010/main" val="153874909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wrap="square"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171B2719-072F-4BC7-BB4B-87F325655593}"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21254718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5974080" y="0"/>
            <a:ext cx="6217920" cy="6858000"/>
          </a:xfrm>
          <a:solidFill>
            <a:schemeClr val="accent5">
              <a:lumMod val="75000"/>
            </a:schemeClr>
          </a:solidFill>
        </p:spPr>
        <p:txBody>
          <a:bodyPr lIns="365760" rIns="365760" bIns="0" anchor="ctr" anchorCtr="1"/>
          <a:lstStyle>
            <a:lvl1pPr marL="0" marR="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sz="1600">
                <a:solidFill>
                  <a:schemeClr val="bg1"/>
                </a:solidFill>
              </a:defRPr>
            </a:lvl1pPr>
          </a:lstStyle>
          <a:p>
            <a:r>
              <a:rPr lang="en-US" dirty="0" smtClean="0"/>
              <a:t>Insert image in this placeholder </a:t>
            </a:r>
            <a:br>
              <a:rPr lang="en-US" dirty="0" smtClean="0"/>
            </a:br>
            <a:r>
              <a:rPr lang="en-US" dirty="0" smtClean="0"/>
              <a:t>and “send to back” so that footer elements are not obscured. Reverse footer elements to white if there is not sufficient contrast against the image</a:t>
            </a:r>
          </a:p>
        </p:txBody>
      </p:sp>
      <p:sp>
        <p:nvSpPr>
          <p:cNvPr id="2" name="Title 1"/>
          <p:cNvSpPr>
            <a:spLocks noGrp="1"/>
          </p:cNvSpPr>
          <p:nvPr>
            <p:ph type="title" hasCustomPrompt="1"/>
          </p:nvPr>
        </p:nvSpPr>
        <p:spPr bwMode="gray">
          <a:xfrm>
            <a:off x="670560" y="3092449"/>
            <a:ext cx="5197856" cy="837152"/>
          </a:xfrm>
        </p:spPr>
        <p:txBody>
          <a:bodyPr wrap="square" rIns="0" bIns="0" anchor="t">
            <a:spAutoFit/>
          </a:bodyPr>
          <a:lstStyle>
            <a:lvl1pPr algn="l">
              <a:lnSpc>
                <a:spcPct val="80000"/>
              </a:lnSpc>
              <a:defRPr sz="3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012643"/>
            <a:ext cx="5197856" cy="944880"/>
          </a:xfrm>
        </p:spPr>
        <p:txBody>
          <a:bodyPr rIns="0" bIns="0" anchor="b"/>
          <a:lstStyle>
            <a:lvl1pPr marL="0" indent="0">
              <a:lnSpc>
                <a:spcPct val="80000"/>
              </a:lnSpc>
              <a:buNone/>
              <a:defRPr sz="14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3B96D738-ABFB-429F-9040-7EAB662A60AB}"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5442555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4"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906FF009-3BBD-4E79-BB62-652359413879}" type="slidenum">
              <a:rPr lang="de-DE"/>
              <a:pPr>
                <a:defRPr/>
              </a:pPr>
              <a:t>‹Nr.›</a:t>
            </a:fld>
            <a:endParaRPr lang="de-DE"/>
          </a:p>
        </p:txBody>
      </p:sp>
    </p:spTree>
    <p:extLst>
      <p:ext uri="{BB962C8B-B14F-4D97-AF65-F5344CB8AC3E}">
        <p14:creationId xmlns:p14="http://schemas.microsoft.com/office/powerpoint/2010/main" val="37141441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fld id="{462C4109-D159-4DE5-ABC5-AA52C2D64A34}" type="datetime4">
              <a:rPr lang="en-US" smtClean="0">
                <a:solidFill>
                  <a:srgbClr val="004F71"/>
                </a:solidFill>
              </a:rPr>
              <a:pPr/>
              <a:t>February 1, 2017</a:t>
            </a:fld>
            <a:endParaRPr lang="en-US">
              <a:solidFill>
                <a:srgbClr val="004F71"/>
              </a:solidFill>
            </a:endParaRPr>
          </a:p>
        </p:txBody>
      </p:sp>
      <p:sp>
        <p:nvSpPr>
          <p:cNvPr id="5" name="Footer Placeholder 4"/>
          <p:cNvSpPr>
            <a:spLocks noGrp="1"/>
          </p:cNvSpPr>
          <p:nvPr>
            <p:ph type="ftr" sz="quarter" idx="11"/>
          </p:nvPr>
        </p:nvSpPr>
        <p:spPr bwMode="gray"/>
        <p:txBody>
          <a:bodyPr/>
          <a:lstStyle>
            <a:lvl1pPr>
              <a:defRPr>
                <a:solidFill>
                  <a:schemeClr val="tx2"/>
                </a:solidFill>
              </a:defRPr>
            </a:lvl1pPr>
          </a:lstStyle>
          <a:p>
            <a:r>
              <a:rPr lang="en-US" smtClean="0">
                <a:solidFill>
                  <a:srgbClr val="004F71"/>
                </a:solidFill>
              </a:rPr>
              <a:t>Enter presentation title via "insert&gt;header and footer&gt;footer" |</a:t>
            </a:r>
            <a:endParaRPr lang="en-US">
              <a:solidFill>
                <a:srgbClr val="004F71"/>
              </a:solidFill>
            </a:endParaRPr>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solidFill>
                  <a:srgbClr val="004F71"/>
                </a:solidFill>
              </a:rPr>
              <a:pPr/>
              <a:t>‹Nr.›</a:t>
            </a:fld>
            <a:endParaRPr lang="en-US">
              <a:solidFill>
                <a:srgbClr val="004F71"/>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4F71"/>
                </a:solidFill>
              </a:rPr>
              <a:t>Proprietary and confidential — do not distribute</a:t>
            </a:r>
            <a:endParaRPr lang="en-US" sz="900" dirty="0">
              <a:solidFill>
                <a:srgbClr val="004F71"/>
              </a:solidFill>
            </a:endParaRPr>
          </a:p>
        </p:txBody>
      </p:sp>
    </p:spTree>
    <p:extLst>
      <p:ext uri="{BB962C8B-B14F-4D97-AF65-F5344CB8AC3E}">
        <p14:creationId xmlns:p14="http://schemas.microsoft.com/office/powerpoint/2010/main" val="14605511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A07FB631-1EB5-42DF-BE13-11E216017B4D}"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9105671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fld id="{D579E449-7533-45C1-A6A7-84FAE3113C41}" type="datetime4">
              <a:rPr lang="en-US" smtClean="0">
                <a:solidFill>
                  <a:srgbClr val="004F71"/>
                </a:solidFill>
              </a:rPr>
              <a:pPr/>
              <a:t>February 1, 2017</a:t>
            </a:fld>
            <a:endParaRPr lang="en-US">
              <a:solidFill>
                <a:srgbClr val="004F71"/>
              </a:solidFill>
            </a:endParaRPr>
          </a:p>
        </p:txBody>
      </p:sp>
      <p:sp>
        <p:nvSpPr>
          <p:cNvPr id="5" name="Footer Placeholder 4"/>
          <p:cNvSpPr>
            <a:spLocks noGrp="1"/>
          </p:cNvSpPr>
          <p:nvPr>
            <p:ph type="ftr" sz="quarter" idx="11"/>
          </p:nvPr>
        </p:nvSpPr>
        <p:spPr bwMode="gray"/>
        <p:txBody>
          <a:bodyPr/>
          <a:lstStyle>
            <a:lvl1pPr>
              <a:defRPr>
                <a:solidFill>
                  <a:schemeClr val="tx2"/>
                </a:solidFill>
              </a:defRPr>
            </a:lvl1pPr>
          </a:lstStyle>
          <a:p>
            <a:r>
              <a:rPr lang="en-US" smtClean="0">
                <a:solidFill>
                  <a:srgbClr val="004F71"/>
                </a:solidFill>
              </a:rPr>
              <a:t>Enter presentation title via "insert&gt;header and footer&gt;footer" |</a:t>
            </a:r>
            <a:endParaRPr lang="en-US">
              <a:solidFill>
                <a:srgbClr val="004F71"/>
              </a:solidFill>
            </a:endParaRPr>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solidFill>
                  <a:srgbClr val="004F71"/>
                </a:solidFill>
              </a:rPr>
              <a:pPr/>
              <a:t>‹Nr.›</a:t>
            </a:fld>
            <a:endParaRPr lang="en-US">
              <a:solidFill>
                <a:srgbClr val="004F71"/>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4F71"/>
                </a:solidFill>
              </a:rPr>
              <a:t>Proprietary and confidential — do not distribute</a:t>
            </a:r>
            <a:endParaRPr lang="en-US" sz="900" dirty="0">
              <a:solidFill>
                <a:srgbClr val="004F71"/>
              </a:solidFill>
            </a:endParaRPr>
          </a:p>
        </p:txBody>
      </p:sp>
    </p:spTree>
    <p:extLst>
      <p:ext uri="{BB962C8B-B14F-4D97-AF65-F5344CB8AC3E}">
        <p14:creationId xmlns:p14="http://schemas.microsoft.com/office/powerpoint/2010/main" val="10107115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dirty="0" smtClean="0"/>
          </a:p>
        </p:txBody>
      </p:sp>
      <p:sp>
        <p:nvSpPr>
          <p:cNvPr id="4" name="Date Placeholder 3"/>
          <p:cNvSpPr>
            <a:spLocks noGrp="1"/>
          </p:cNvSpPr>
          <p:nvPr>
            <p:ph type="dt" sz="half" idx="10"/>
          </p:nvPr>
        </p:nvSpPr>
        <p:spPr bwMode="gray"/>
        <p:txBody>
          <a:bodyPr/>
          <a:lstStyle>
            <a:lvl1pPr>
              <a:defRPr>
                <a:solidFill>
                  <a:schemeClr val="bg1"/>
                </a:solidFill>
              </a:defRPr>
            </a:lvl1pPr>
          </a:lstStyle>
          <a:p>
            <a:fld id="{69B6B354-CE23-4823-A769-C345481ABAEE}"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1283176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fld id="{520B790D-A4A8-4121-BFCD-BD93983209BB}"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bwMode="gray">
          <a:xfrm>
            <a:off x="1219200" y="1828800"/>
            <a:ext cx="97536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dirty="0" smtClean="0"/>
              <a:t>Click to edit Quote text</a:t>
            </a:r>
          </a:p>
          <a:p>
            <a:pPr lvl="1"/>
            <a:r>
              <a:rPr lang="en-US" dirty="0" smtClean="0"/>
              <a:t>Second level for attribution</a:t>
            </a:r>
          </a:p>
        </p:txBody>
      </p:sp>
      <p:sp>
        <p:nvSpPr>
          <p:cNvPr id="6"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8" name="Text Placeholder 7"/>
          <p:cNvSpPr>
            <a:spLocks noGrp="1"/>
          </p:cNvSpPr>
          <p:nvPr>
            <p:ph type="body" sz="quarter" idx="14" hasCustomPrompt="1"/>
          </p:nvPr>
        </p:nvSpPr>
        <p:spPr bwMode="gray">
          <a:xfrm>
            <a:off x="670560" y="213657"/>
            <a:ext cx="650240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Tree>
    <p:extLst>
      <p:ext uri="{BB962C8B-B14F-4D97-AF65-F5344CB8AC3E}">
        <p14:creationId xmlns:p14="http://schemas.microsoft.com/office/powerpoint/2010/main" val="19856916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with Image Background">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sz="900">
                <a:solidFill>
                  <a:schemeClr val="bg1"/>
                </a:solidFill>
              </a:defRPr>
            </a:lvl1pPr>
          </a:lstStyle>
          <a:p>
            <a:fld id="{5F2E3D50-C457-4461-AC7D-1099647F9EAC}"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dirty="0"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bwMode="gray">
          <a:xfrm>
            <a:off x="1219200" y="1828800"/>
            <a:ext cx="97536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dirty="0" smtClean="0"/>
              <a:t>Click to edit Quote text</a:t>
            </a:r>
          </a:p>
          <a:p>
            <a:pPr lvl="1"/>
            <a:r>
              <a:rPr lang="en-US" dirty="0" smtClean="0"/>
              <a:t>Second level for attribution</a:t>
            </a:r>
          </a:p>
        </p:txBody>
      </p:sp>
      <p:sp>
        <p:nvSpPr>
          <p:cNvPr id="6"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8" name="Text Placeholder 7"/>
          <p:cNvSpPr>
            <a:spLocks noGrp="1"/>
          </p:cNvSpPr>
          <p:nvPr>
            <p:ph type="body" sz="quarter" idx="14" hasCustomPrompt="1"/>
          </p:nvPr>
        </p:nvSpPr>
        <p:spPr bwMode="gray">
          <a:xfrm>
            <a:off x="670560" y="213657"/>
            <a:ext cx="5730240" cy="184666"/>
          </a:xfrm>
        </p:spPr>
        <p:txBody>
          <a:bodyPr rIns="0" bIns="0" anchor="ctr" anchorCtr="0">
            <a:spAutoFit/>
          </a:bodyPr>
          <a:lstStyle>
            <a:lvl1pPr>
              <a:defRPr sz="1200">
                <a:solidFill>
                  <a:schemeClr val="bg1"/>
                </a:solidFill>
                <a:latin typeface="+mn-lt"/>
              </a:defRPr>
            </a:lvl1pPr>
          </a:lstStyle>
          <a:p>
            <a:pPr lvl="0"/>
            <a:r>
              <a:rPr lang="en-US" dirty="0" smtClean="0"/>
              <a:t>Click to edit section title</a:t>
            </a:r>
            <a:endParaRPr lang="en-US" dirty="0"/>
          </a:p>
        </p:txBody>
      </p:sp>
    </p:spTree>
    <p:extLst>
      <p:ext uri="{BB962C8B-B14F-4D97-AF65-F5344CB8AC3E}">
        <p14:creationId xmlns:p14="http://schemas.microsoft.com/office/powerpoint/2010/main" val="5038151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3259" y="1608463"/>
            <a:ext cx="3345492" cy="3641076"/>
          </a:xfrm>
          <a:prstGeom prst="rect">
            <a:avLst/>
          </a:prstGeom>
        </p:spPr>
      </p:pic>
    </p:spTree>
    <p:extLst>
      <p:ext uri="{BB962C8B-B14F-4D97-AF65-F5344CB8AC3E}">
        <p14:creationId xmlns:p14="http://schemas.microsoft.com/office/powerpoint/2010/main" val="2068828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0559" y="1584960"/>
            <a:ext cx="10972800" cy="463296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A7C8010-BFE4-4D7A-A858-C3432F83C86B}"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8" name="Text Placeholder 7"/>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6252800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8900160" cy="4632960"/>
          </a:xfrm>
        </p:spPr>
        <p:txBody>
          <a:bodyPr/>
          <a:lstStyle>
            <a:lvl1pPr>
              <a:spcBef>
                <a:spcPts val="1800"/>
              </a:spcBef>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solidFill>
                  <a:schemeClr val="bg1"/>
                </a:solidFill>
              </a:defRPr>
            </a:lvl1pPr>
          </a:lstStyle>
          <a:p>
            <a:fld id="{ABA95BC4-074E-4078-8835-9AD8B33F59FF}"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8" name="Text Placeholder 7"/>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7784616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1584960"/>
            <a:ext cx="5303520" cy="4632960"/>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1584960"/>
            <a:ext cx="5303520" cy="4632960"/>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22E8D8C-F28F-42E9-86D3-C9C42B548315}"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1"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20168194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3"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E1F830E7-8C2B-47ED-9E39-96D012C51545}" type="slidenum">
              <a:rPr lang="de-DE"/>
              <a:pPr>
                <a:defRPr/>
              </a:pPr>
              <a:t>‹Nr.›</a:t>
            </a:fld>
            <a:endParaRPr lang="de-DE"/>
          </a:p>
        </p:txBody>
      </p:sp>
    </p:spTree>
    <p:extLst>
      <p:ext uri="{BB962C8B-B14F-4D97-AF65-F5344CB8AC3E}">
        <p14:creationId xmlns:p14="http://schemas.microsoft.com/office/powerpoint/2010/main" val="14823156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2743200"/>
            <a:ext cx="5303520" cy="3474720"/>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defRPr sz="16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9174E777-13C0-4147-9BE4-67CB9C1D1270}"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Text Placeholder 9"/>
          <p:cNvSpPr>
            <a:spLocks noGrp="1"/>
          </p:cNvSpPr>
          <p:nvPr>
            <p:ph type="body" sz="quarter" idx="14"/>
          </p:nvPr>
        </p:nvSpPr>
        <p:spPr>
          <a:xfrm>
            <a:off x="670560" y="1584960"/>
            <a:ext cx="10972800" cy="975360"/>
          </a:xfrm>
        </p:spPr>
        <p:txBody>
          <a:bodyPr/>
          <a:lstStyle>
            <a:lvl1pPr>
              <a:defRPr sz="1800">
                <a:solidFill>
                  <a:schemeClr val="bg1"/>
                </a:solidFill>
              </a:defRPr>
            </a:lvl1pPr>
          </a:lstStyle>
          <a:p>
            <a:pPr lvl="0"/>
            <a:r>
              <a:rPr lang="en-US" smtClean="0"/>
              <a:t>Click to edit Master text styles</a:t>
            </a:r>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6060822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 with Image Dark">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5">
              <a:lumMod val="75000"/>
            </a:schemeClr>
          </a:solidFill>
        </p:spPr>
        <p:txBody>
          <a:bodyPr lIns="365760" rIns="365760" anchor="ctr" anchorCtr="1"/>
          <a:lstStyle>
            <a:lvl1pPr algn="ctr">
              <a:defRPr sz="2000" baseline="0">
                <a:solidFill>
                  <a:schemeClr val="bg1"/>
                </a:solidFill>
              </a:defRPr>
            </a:lvl1pPr>
          </a:lstStyle>
          <a:p>
            <a:r>
              <a:rPr lang="en-US" dirty="0" smtClean="0"/>
              <a:t>Insert image in this placeholder </a:t>
            </a:r>
            <a:br>
              <a:rPr lang="en-US" dirty="0" smtClean="0"/>
            </a:br>
            <a:r>
              <a:rPr lang="en-US" dirty="0" smtClean="0"/>
              <a:t>and “send to back” so that footer elements are not obscured. Reverse footer elements to black  if there is not sufficient contrast against the image</a:t>
            </a:r>
            <a:endParaRPr lang="en-US" dirty="0"/>
          </a:p>
        </p:txBody>
      </p:sp>
      <p:sp>
        <p:nvSpPr>
          <p:cNvPr id="2" name="Title 1"/>
          <p:cNvSpPr>
            <a:spLocks noGrp="1"/>
          </p:cNvSpPr>
          <p:nvPr>
            <p:ph type="title" hasCustomPrompt="1"/>
          </p:nvPr>
        </p:nvSpPr>
        <p:spPr bwMode="gray">
          <a:xfrm>
            <a:off x="670560" y="465139"/>
            <a:ext cx="5299456" cy="914400"/>
          </a:xfrm>
        </p:spPr>
        <p:txBody>
          <a:bodyPr rIns="182880"/>
          <a:lstStyle>
            <a:lvl1pPr>
              <a:defRPr spc="100" baseline="0">
                <a:solidFill>
                  <a:schemeClr val="bg1"/>
                </a:solidFill>
              </a:defRPr>
            </a:lvl1pPr>
          </a:lstStyle>
          <a:p>
            <a:r>
              <a:rPr lang="en-US" dirty="0" smtClean="0"/>
              <a:t>CLICK TO EDIT MASTER TITLE</a:t>
            </a:r>
            <a:endParaRPr lang="en-US" dirty="0"/>
          </a:p>
        </p:txBody>
      </p:sp>
      <p:sp>
        <p:nvSpPr>
          <p:cNvPr id="3" name="Content Placeholder 2"/>
          <p:cNvSpPr>
            <a:spLocks noGrp="1"/>
          </p:cNvSpPr>
          <p:nvPr>
            <p:ph sz="half" idx="1"/>
          </p:nvPr>
        </p:nvSpPr>
        <p:spPr bwMode="gray">
          <a:xfrm>
            <a:off x="670560" y="1828800"/>
            <a:ext cx="5303520" cy="4389120"/>
          </a:xfrm>
        </p:spPr>
        <p:txBody>
          <a:bodyPr rIns="182880"/>
          <a:lstStyle>
            <a:lvl1pPr>
              <a:spcBef>
                <a:spcPts val="2400"/>
              </a:spcBef>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bwMode="gray"/>
        <p:txBody>
          <a:bodyPr/>
          <a:lstStyle>
            <a:lvl1pPr>
              <a:defRPr>
                <a:solidFill>
                  <a:schemeClr val="bg1"/>
                </a:solidFill>
              </a:defRPr>
            </a:lvl1pPr>
          </a:lstStyle>
          <a:p>
            <a:fld id="{3FBE03A2-5939-4982-A79A-E08F80251333}"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bwMode="gray">
          <a:xfrm>
            <a:off x="670560" y="177081"/>
            <a:ext cx="524256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210700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6516075-B315-44DD-8BC2-C4D234517410}" type="datetime4">
              <a:rPr lang="en-US" smtClean="0">
                <a:solidFill>
                  <a:prstClr val="white"/>
                </a:solidFill>
              </a:rPr>
              <a:pPr/>
              <a:t>February 1, 2017</a:t>
            </a:fld>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Text Placeholder 6"/>
          <p:cNvSpPr>
            <a:spLocks noGrp="1"/>
          </p:cNvSpPr>
          <p:nvPr>
            <p:ph type="body" sz="quarter" idx="13"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
        <p:nvSpPr>
          <p:cNvPr id="9"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92108060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Dar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1E6F5B83-0DD7-4AB7-B420-66E7D136F25C}" type="datetime4">
              <a:rPr lang="en-US" smtClean="0">
                <a:solidFill>
                  <a:prstClr val="white"/>
                </a:solidFill>
              </a:rPr>
              <a:pPr/>
              <a:t>February 1, 2017</a:t>
            </a:fld>
            <a:endParaRPr lang="en-US">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6"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77292051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baseline="0">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1112BD74-5699-4F9D-A825-49C230487F21}"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a:xfrm>
            <a:off x="674957" y="1584960"/>
            <a:ext cx="10972800" cy="731520"/>
          </a:xfrm>
        </p:spPr>
        <p:txBody>
          <a:bodyPr/>
          <a:lstStyle>
            <a:lvl1pPr>
              <a:spcBef>
                <a:spcPts val="0"/>
              </a:spcBef>
              <a:defRPr sz="1800">
                <a:solidFill>
                  <a:schemeClr val="bg1"/>
                </a:solidFill>
              </a:defRPr>
            </a:lvl1pPr>
            <a:lvl2pPr marL="0" indent="0">
              <a:spcBef>
                <a:spcPts val="0"/>
              </a:spcBef>
              <a:buNone/>
              <a:defRPr sz="1400">
                <a:solidFill>
                  <a:schemeClr val="bg1"/>
                </a:solidFill>
                <a:latin typeface="+mj-lt"/>
              </a:defRPr>
            </a:lvl2pPr>
          </a:lstStyle>
          <a:p>
            <a:pPr lvl="0"/>
            <a:r>
              <a:rPr lang="en-US" dirty="0" smtClean="0"/>
              <a:t>Click to edit Chart title</a:t>
            </a:r>
          </a:p>
          <a:p>
            <a:pPr lvl="1"/>
            <a:r>
              <a:rPr lang="en-US" dirty="0" smtClean="0"/>
              <a:t>Second level for chart subtitle</a:t>
            </a:r>
            <a:endParaRPr lang="en-US" dirty="0"/>
          </a:p>
        </p:txBody>
      </p:sp>
      <p:sp>
        <p:nvSpPr>
          <p:cNvPr id="9" name="Chart Placeholder 8"/>
          <p:cNvSpPr>
            <a:spLocks noGrp="1"/>
          </p:cNvSpPr>
          <p:nvPr>
            <p:ph type="chart" sz="quarter" idx="14"/>
          </p:nvPr>
        </p:nvSpPr>
        <p:spPr>
          <a:xfrm>
            <a:off x="674957" y="2438400"/>
            <a:ext cx="10972800" cy="3535680"/>
          </a:xfrm>
        </p:spPr>
        <p:txBody>
          <a:bodyPr rIns="0" anchor="ctr" anchorCtr="1"/>
          <a:lstStyle>
            <a:lvl1pPr>
              <a:defRPr>
                <a:solidFill>
                  <a:schemeClr val="bg1"/>
                </a:solidFill>
              </a:defRPr>
            </a:lvl1pPr>
          </a:lstStyle>
          <a:p>
            <a:r>
              <a:rPr lang="en-US" smtClean="0"/>
              <a:t>Click icon to add chart</a:t>
            </a:r>
            <a:endParaRPr lang="en-US" dirty="0"/>
          </a:p>
        </p:txBody>
      </p:sp>
      <p:sp>
        <p:nvSpPr>
          <p:cNvPr id="11" name="Text Placeholder 10"/>
          <p:cNvSpPr>
            <a:spLocks noGrp="1"/>
          </p:cNvSpPr>
          <p:nvPr>
            <p:ph type="body" sz="quarter" idx="15" hasCustomPrompt="1"/>
          </p:nvPr>
        </p:nvSpPr>
        <p:spPr>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
        <p:nvSpPr>
          <p:cNvPr id="8" name="Text Placeholder 7"/>
          <p:cNvSpPr>
            <a:spLocks noGrp="1"/>
          </p:cNvSpPr>
          <p:nvPr>
            <p:ph type="body" sz="quarter" idx="16"/>
          </p:nvPr>
        </p:nvSpPr>
        <p:spPr>
          <a:xfrm>
            <a:off x="670560" y="6035040"/>
            <a:ext cx="10972800" cy="184666"/>
          </a:xfrm>
        </p:spPr>
        <p:txBody>
          <a:bodyPr>
            <a:spAutoFit/>
          </a:bodyPr>
          <a:lstStyle>
            <a:lvl1pPr>
              <a:defRPr sz="900">
                <a:solidFill>
                  <a:schemeClr val="bg1"/>
                </a:solidFill>
                <a:latin typeface="+mj-lt"/>
              </a:defRPr>
            </a:lvl1pPr>
          </a:lstStyle>
          <a:p>
            <a:pPr lvl="0"/>
            <a:r>
              <a:rPr lang="en-US" smtClean="0"/>
              <a:t>Click to edit Master text styles</a:t>
            </a:r>
          </a:p>
        </p:txBody>
      </p:sp>
      <p:sp>
        <p:nvSpPr>
          <p:cNvPr id="12"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5078123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9B053499-6FEA-47F6-B45F-E78ED2B25251}" type="slidenum">
              <a:rPr lang="en-GB" smtClean="0">
                <a:solidFill>
                  <a:srgbClr val="000000"/>
                </a:solidFill>
              </a:rPr>
              <a:pPr/>
              <a:t>‹Nr.›</a:t>
            </a:fld>
            <a:endParaRPr lang="en-GB">
              <a:solidFill>
                <a:srgbClr val="000000"/>
              </a:solidFill>
            </a:endParaRPr>
          </a:p>
        </p:txBody>
      </p:sp>
      <p:sp>
        <p:nvSpPr>
          <p:cNvPr id="5" name="Footer Placeholder 5"/>
          <p:cNvSpPr>
            <a:spLocks noGrp="1"/>
          </p:cNvSpPr>
          <p:nvPr>
            <p:ph type="ftr" sz="quarter" idx="11"/>
          </p:nvPr>
        </p:nvSpPr>
        <p:spPr>
          <a:xfrm>
            <a:off x="4158297" y="6300001"/>
            <a:ext cx="3860800" cy="365125"/>
          </a:xfrm>
          <a:prstGeom prst="rect">
            <a:avLst/>
          </a:prstGeom>
        </p:spPr>
        <p:txBody>
          <a:bodyPr/>
          <a:lstStyle/>
          <a:p>
            <a:r>
              <a:rPr lang="en-GB">
                <a:solidFill>
                  <a:srgbClr val="000000"/>
                </a:solidFill>
              </a:rPr>
              <a:t>Speaker</a:t>
            </a:r>
          </a:p>
        </p:txBody>
      </p:sp>
    </p:spTree>
    <p:extLst>
      <p:ext uri="{BB962C8B-B14F-4D97-AF65-F5344CB8AC3E}">
        <p14:creationId xmlns:p14="http://schemas.microsoft.com/office/powerpoint/2010/main" val="15431586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79FE6E80-3F93-48AA-ADB9-CF3324DCA33F}" type="datetimeFigureOut">
              <a:rPr lang="de-DE">
                <a:solidFill>
                  <a:srgbClr val="000000"/>
                </a:solidFill>
              </a:rPr>
              <a:pPr>
                <a:defRPr/>
              </a:pPr>
              <a:t>01.02.17</a:t>
            </a:fld>
            <a:endParaRPr lang="de-DE">
              <a:solidFill>
                <a:srgbClr val="000000"/>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srgbClr val="000000"/>
              </a:solidFill>
            </a:endParaRPr>
          </a:p>
        </p:txBody>
      </p:sp>
      <p:sp>
        <p:nvSpPr>
          <p:cNvPr id="5" name="Foliennummernplatzhalter 5"/>
          <p:cNvSpPr>
            <a:spLocks noGrp="1"/>
          </p:cNvSpPr>
          <p:nvPr>
            <p:ph type="sldNum" sz="quarter" idx="12"/>
          </p:nvPr>
        </p:nvSpPr>
        <p:spPr/>
        <p:txBody>
          <a:bodyPr/>
          <a:lstStyle>
            <a:lvl1pPr>
              <a:defRPr/>
            </a:lvl1pPr>
          </a:lstStyle>
          <a:p>
            <a:pPr>
              <a:defRPr/>
            </a:pPr>
            <a:fld id="{A6E03D92-8052-413B-9812-577CA90B7EF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717461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2" name="Title 1"/>
          <p:cNvSpPr>
            <a:spLocks noGrp="1"/>
          </p:cNvSpPr>
          <p:nvPr>
            <p:ph type="ctrTitle"/>
          </p:nvPr>
        </p:nvSpPr>
        <p:spPr bwMode="gray">
          <a:xfrm>
            <a:off x="670560" y="3106739"/>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400" i="0">
                <a:solidFill>
                  <a:schemeClr val="bg1"/>
                </a:solidFill>
              </a:defRPr>
            </a:lvl1pPr>
          </a:lstStyle>
          <a:p>
            <a:pPr lvl="0"/>
            <a:r>
              <a:rPr lang="en-US" dirty="0" smtClean="0"/>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1"/>
            <a:ext cx="1584960" cy="1736075"/>
          </a:xfrm>
          <a:prstGeom prst="rect">
            <a:avLst/>
          </a:prstGeom>
        </p:spPr>
      </p:pic>
    </p:spTree>
    <p:extLst>
      <p:ext uri="{BB962C8B-B14F-4D97-AF65-F5344CB8AC3E}">
        <p14:creationId xmlns:p14="http://schemas.microsoft.com/office/powerpoint/2010/main" val="16275932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670560" y="1844040"/>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i="0">
                <a:solidFill>
                  <a:schemeClr val="bg1"/>
                </a:solidFill>
              </a:defRPr>
            </a:lvl1pPr>
          </a:lstStyle>
          <a:p>
            <a:pPr lvl="0"/>
            <a:r>
              <a:rPr lang="en-US" dirty="0" smtClean="0"/>
              <a:t>Click to edit date</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4976" y="4953002"/>
            <a:ext cx="1587403" cy="1735163"/>
          </a:xfrm>
          <a:prstGeom prst="rect">
            <a:avLst/>
          </a:prstGeom>
        </p:spPr>
      </p:pic>
    </p:spTree>
    <p:extLst>
      <p:ext uri="{BB962C8B-B14F-4D97-AF65-F5344CB8AC3E}">
        <p14:creationId xmlns:p14="http://schemas.microsoft.com/office/powerpoint/2010/main" val="4464963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10972800" cy="4632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BDE889-646B-4011-8261-8D40DA2DA0F8}" type="datetime4">
              <a:rPr lang="en-US" smtClean="0">
                <a:solidFill>
                  <a:srgbClr val="000000"/>
                </a:solidFill>
              </a:rPr>
              <a:pPr/>
              <a:t>February 1, 2017</a:t>
            </a:fld>
            <a:endParaRPr lang="en-US">
              <a:solidFill>
                <a:srgbClr val="000000"/>
              </a:solidFill>
            </a:endParaRPr>
          </a:p>
        </p:txBody>
      </p:sp>
      <p:sp>
        <p:nvSpPr>
          <p:cNvPr id="5" name="Footer Placeholder 4"/>
          <p:cNvSpPr>
            <a:spLocks noGrp="1"/>
          </p:cNvSpPr>
          <p:nvPr>
            <p:ph type="ftr" sz="quarter" idx="11"/>
          </p:nvPr>
        </p:nvSpPr>
        <p:spPr/>
        <p:txBody>
          <a:bodyPr/>
          <a:lstStyle/>
          <a:p>
            <a:r>
              <a:rPr lang="en-US" dirty="0" smtClean="0">
                <a:solidFill>
                  <a:srgbClr val="000000"/>
                </a:solidFill>
              </a:rPr>
              <a:t>Enter presentation title via "insert&gt;header and footer&gt;footer" |</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8" name="Text Placeholder 7"/>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9"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5889503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664E0F0-50F5-4FB1-AD3D-C5A9F43F5510}" type="slidenum">
              <a:rPr lang="de-DE"/>
              <a:pPr>
                <a:defRPr/>
              </a:pPr>
              <a:t>‹Nr.›</a:t>
            </a:fld>
            <a:endParaRPr lang="de-DE"/>
          </a:p>
        </p:txBody>
      </p:sp>
    </p:spTree>
    <p:extLst>
      <p:ext uri="{BB962C8B-B14F-4D97-AF65-F5344CB8AC3E}">
        <p14:creationId xmlns:p14="http://schemas.microsoft.com/office/powerpoint/2010/main" val="38008196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8900160" cy="4632960"/>
          </a:xfrm>
        </p:spPr>
        <p:txBody>
          <a:bodyPr/>
          <a:lstStyle>
            <a:lvl1pPr>
              <a:spcBef>
                <a:spcPts val="1800"/>
              </a:spcBef>
              <a:defRPr sz="1800"/>
            </a:lvl1pPr>
            <a:lvl2pPr>
              <a:defRPr sz="1800"/>
            </a:lvl2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fld id="{29899234-A20B-4FCB-B3DC-80A0AD5D6990}" type="datetime4">
              <a:rPr lang="en-US" smtClean="0">
                <a:solidFill>
                  <a:srgbClr val="000000"/>
                </a:solidFill>
              </a:rPr>
              <a:pPr/>
              <a:t>February 1, 2017</a:t>
            </a:fld>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8" name="Text Placeholder 7"/>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8811742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1584960"/>
            <a:ext cx="5303520" cy="4632960"/>
          </a:xfrm>
        </p:spPr>
        <p:txBody>
          <a:bodyPr/>
          <a:lstStyle>
            <a:lvl1pPr>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1584960"/>
            <a:ext cx="5303520" cy="4632960"/>
          </a:xfrm>
        </p:spPr>
        <p:txBody>
          <a:bodyPr/>
          <a:lstStyle>
            <a:lvl1pPr>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BC10CD-663B-4AFA-9F15-3D8CE416A4CA}"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1"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9392062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2743200"/>
            <a:ext cx="5303520" cy="347472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7E4ADE-2A51-413B-9CCC-A1670A65649E}"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0" name="Text Placeholder 9"/>
          <p:cNvSpPr>
            <a:spLocks noGrp="1"/>
          </p:cNvSpPr>
          <p:nvPr>
            <p:ph type="body" sz="quarter" idx="14"/>
          </p:nvPr>
        </p:nvSpPr>
        <p:spPr>
          <a:xfrm>
            <a:off x="670560" y="1584960"/>
            <a:ext cx="10972800" cy="975360"/>
          </a:xfrm>
        </p:spPr>
        <p:txBody>
          <a:bodyPr/>
          <a:lstStyle>
            <a:lvl1pPr>
              <a:defRPr sz="1800">
                <a:solidFill>
                  <a:schemeClr val="accent5"/>
                </a:solidFill>
              </a:defRPr>
            </a:lvl1pPr>
          </a:lstStyle>
          <a:p>
            <a:pPr lvl="0"/>
            <a:r>
              <a:rPr lang="en-US" smtClean="0"/>
              <a:t>Click to edit Master text styles</a:t>
            </a:r>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4882055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5974080" y="0"/>
            <a:ext cx="6217920" cy="6858000"/>
          </a:xfrm>
          <a:solidFill>
            <a:schemeClr val="bg1">
              <a:lumMod val="95000"/>
            </a:schemeClr>
          </a:solidFill>
          <a:ln>
            <a:noFill/>
          </a:ln>
          <a:effectLst/>
        </p:spPr>
        <p:txBody>
          <a:bodyPr lIns="365760" rIns="365760" anchor="ctr" anchorCtr="1"/>
          <a:lstStyle>
            <a:lvl1pPr algn="ctr">
              <a:defRPr sz="1600" b="0" baseline="0"/>
            </a:lvl1pPr>
          </a:lstStyle>
          <a:p>
            <a:r>
              <a:rPr lang="en-US" dirty="0" smtClean="0"/>
              <a:t>Insert image in this placeholder and “send to back” so that footer elements are not obscured. Reverse footer elements to white if there is not sufficient contrast against the image</a:t>
            </a:r>
            <a:endParaRPr lang="en-US" dirty="0"/>
          </a:p>
        </p:txBody>
      </p:sp>
      <p:sp>
        <p:nvSpPr>
          <p:cNvPr id="2" name="Title 1"/>
          <p:cNvSpPr>
            <a:spLocks noGrp="1"/>
          </p:cNvSpPr>
          <p:nvPr>
            <p:ph type="title" hasCustomPrompt="1"/>
          </p:nvPr>
        </p:nvSpPr>
        <p:spPr>
          <a:xfrm>
            <a:off x="670560" y="466344"/>
            <a:ext cx="5299456" cy="914400"/>
          </a:xfrm>
        </p:spPr>
        <p:txBody>
          <a:bodyPr rIns="182880"/>
          <a:lstStyle>
            <a:lvl1pPr>
              <a:defRPr baseline="0"/>
            </a:lvl1pPr>
          </a:lstStyle>
          <a:p>
            <a:r>
              <a:rPr lang="en-US" dirty="0" smtClean="0"/>
              <a:t>CLICK TO EDIT MASTER TITLE</a:t>
            </a:r>
            <a:endParaRPr lang="en-US" dirty="0"/>
          </a:p>
        </p:txBody>
      </p:sp>
      <p:sp>
        <p:nvSpPr>
          <p:cNvPr id="3" name="Content Placeholder 2"/>
          <p:cNvSpPr>
            <a:spLocks noGrp="1"/>
          </p:cNvSpPr>
          <p:nvPr>
            <p:ph sz="half" idx="1"/>
          </p:nvPr>
        </p:nvSpPr>
        <p:spPr>
          <a:xfrm>
            <a:off x="670560" y="1828800"/>
            <a:ext cx="5303520" cy="4389120"/>
          </a:xfrm>
        </p:spPr>
        <p:txBody>
          <a:bodyPr rIns="182880"/>
          <a:lstStyle>
            <a:lvl1pPr>
              <a:spcBef>
                <a:spcPts val="2400"/>
              </a:spcBef>
              <a:defRPr sz="1800">
                <a:solidFill>
                  <a:schemeClr val="accent5"/>
                </a:solidFill>
              </a:defRPr>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E1B33D-9154-4F7F-A3A2-2D4ADA6646DC}" type="datetime4">
              <a:rPr lang="en-US" smtClean="0">
                <a:solidFill>
                  <a:srgbClr val="000000"/>
                </a:solidFill>
              </a:rPr>
              <a:pPr/>
              <a:t>February 1, 2017</a:t>
            </a:fld>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9" name="Text Placeholder 8"/>
          <p:cNvSpPr>
            <a:spLocks noGrp="1"/>
          </p:cNvSpPr>
          <p:nvPr>
            <p:ph type="body" sz="quarter" idx="13" hasCustomPrompt="1"/>
          </p:nvPr>
        </p:nvSpPr>
        <p:spPr bwMode="gray">
          <a:xfrm>
            <a:off x="670560" y="177081"/>
            <a:ext cx="524256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endParaRPr lang="en-US" dirty="0"/>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4820454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3D0FC23-AE82-4312-B63D-48FFED5AA7DE}" type="datetime4">
              <a:rPr lang="en-US" smtClean="0">
                <a:solidFill>
                  <a:srgbClr val="000000"/>
                </a:solidFill>
              </a:rPr>
              <a:pPr/>
              <a:t>February 1, 2017</a:t>
            </a:fld>
            <a:endParaRPr lang="en-US">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
        <p:nvSpPr>
          <p:cNvPr id="7" name="Text Placeholder 6"/>
          <p:cNvSpPr>
            <a:spLocks noGrp="1"/>
          </p:cNvSpPr>
          <p:nvPr>
            <p:ph type="body" sz="quarter" idx="13"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p>
        </p:txBody>
      </p:sp>
      <p:sp>
        <p:nvSpPr>
          <p:cNvPr id="9"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20877057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25352-7B33-42C3-B989-10E435253969}" type="datetime4">
              <a:rPr lang="en-US" smtClean="0">
                <a:solidFill>
                  <a:srgbClr val="000000"/>
                </a:solidFill>
              </a:rPr>
              <a:pPr/>
              <a:t>February 1, 2017</a:t>
            </a:fld>
            <a:endParaRPr lang="en-US">
              <a:solidFill>
                <a:srgbClr val="000000"/>
              </a:solidFill>
            </a:endParaRPr>
          </a:p>
        </p:txBody>
      </p:sp>
      <p:sp>
        <p:nvSpPr>
          <p:cNvPr id="3" name="Footer Placeholder 2"/>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a:solidFill>
                <a:srgbClr val="000000"/>
              </a:solidFill>
            </a:endParaRPr>
          </a:p>
        </p:txBody>
      </p:sp>
      <p:sp>
        <p:nvSpPr>
          <p:cNvPr id="4" name="Slide Number Placeholder 3"/>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16522747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p:nvPr>
        </p:nvSpPr>
        <p:spPr>
          <a:xfrm>
            <a:off x="670560" y="465139"/>
            <a:ext cx="10972800" cy="914400"/>
          </a:xfrm>
        </p:spPr>
        <p:txBody>
          <a:bodyPr/>
          <a:lstStyle>
            <a:lvl1pPr>
              <a:defRPr baseline="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71E11C-2231-482F-B391-795AACCD5DD3}" type="datetime4">
              <a:rPr lang="en-US" smtClean="0">
                <a:solidFill>
                  <a:srgbClr val="000000"/>
                </a:solidFill>
              </a:rPr>
              <a:pPr/>
              <a:t>February 1, 2017</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Enter presentation title via "insert&gt;header and footer&gt;footer" |</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‹Nr.›</a:t>
            </a:fld>
            <a:endParaRPr lang="en-US" dirty="0">
              <a:solidFill>
                <a:srgbClr val="000000"/>
              </a:solidFill>
            </a:endParaRPr>
          </a:p>
        </p:txBody>
      </p:sp>
      <p:sp>
        <p:nvSpPr>
          <p:cNvPr id="7" name="Text Placeholder 6"/>
          <p:cNvSpPr>
            <a:spLocks noGrp="1"/>
          </p:cNvSpPr>
          <p:nvPr>
            <p:ph type="body" sz="quarter" idx="13" hasCustomPrompt="1"/>
          </p:nvPr>
        </p:nvSpPr>
        <p:spPr>
          <a:xfrm>
            <a:off x="670560" y="1584960"/>
            <a:ext cx="10972800" cy="731520"/>
          </a:xfrm>
        </p:spPr>
        <p:txBody>
          <a:bodyPr/>
          <a:lstStyle>
            <a:lvl1pPr>
              <a:lnSpc>
                <a:spcPct val="100000"/>
              </a:lnSpc>
              <a:spcBef>
                <a:spcPts val="0"/>
              </a:spcBef>
              <a:defRPr sz="1800"/>
            </a:lvl1pPr>
            <a:lvl2pPr marL="0" indent="0">
              <a:lnSpc>
                <a:spcPct val="100000"/>
              </a:lnSpc>
              <a:spcBef>
                <a:spcPts val="0"/>
              </a:spcBef>
              <a:buNone/>
              <a:defRPr sz="1400">
                <a:latin typeface="+mj-lt"/>
              </a:defRPr>
            </a:lvl2pPr>
          </a:lstStyle>
          <a:p>
            <a:pPr lvl="0"/>
            <a:r>
              <a:rPr lang="en-US" dirty="0" smtClean="0"/>
              <a:t>Click to edit Chart title</a:t>
            </a:r>
          </a:p>
          <a:p>
            <a:pPr lvl="1"/>
            <a:r>
              <a:rPr lang="en-US" dirty="0" smtClean="0"/>
              <a:t>Second level for chart subtitle</a:t>
            </a:r>
            <a:endParaRPr lang="en-US" dirty="0"/>
          </a:p>
        </p:txBody>
      </p:sp>
      <p:sp>
        <p:nvSpPr>
          <p:cNvPr id="9" name="Chart Placeholder 8"/>
          <p:cNvSpPr>
            <a:spLocks noGrp="1"/>
          </p:cNvSpPr>
          <p:nvPr>
            <p:ph type="chart" sz="quarter" idx="14"/>
          </p:nvPr>
        </p:nvSpPr>
        <p:spPr>
          <a:xfrm>
            <a:off x="670560" y="2438400"/>
            <a:ext cx="10972800" cy="3535680"/>
          </a:xfrm>
        </p:spPr>
        <p:txBody>
          <a:bodyPr rIns="0" anchor="ctr" anchorCtr="1"/>
          <a:lstStyle/>
          <a:p>
            <a:r>
              <a:rPr lang="en-US" smtClean="0"/>
              <a:t>Click icon to add chart</a:t>
            </a:r>
            <a:endParaRPr lang="en-US" dirty="0"/>
          </a:p>
        </p:txBody>
      </p:sp>
      <p:sp>
        <p:nvSpPr>
          <p:cNvPr id="11" name="Text Placeholder 10"/>
          <p:cNvSpPr>
            <a:spLocks noGrp="1"/>
          </p:cNvSpPr>
          <p:nvPr>
            <p:ph type="body" sz="quarter" idx="15" hasCustomPrompt="1"/>
          </p:nvPr>
        </p:nvSpPr>
        <p:spPr bwMode="gray">
          <a:xfrm>
            <a:off x="670560" y="177081"/>
            <a:ext cx="5730240" cy="184666"/>
          </a:xfrm>
        </p:spPr>
        <p:txBody>
          <a:bodyPr rIns="0" bIns="0" anchor="ctr" anchorCtr="0">
            <a:spAutoFit/>
          </a:bodyPr>
          <a:lstStyle>
            <a:lvl1pPr>
              <a:defRPr sz="1200">
                <a:solidFill>
                  <a:schemeClr val="bg1">
                    <a:lumMod val="65000"/>
                  </a:schemeClr>
                </a:solidFill>
              </a:defRPr>
            </a:lvl1pPr>
          </a:lstStyle>
          <a:p>
            <a:pPr lvl="0"/>
            <a:r>
              <a:rPr lang="en-US" dirty="0" smtClean="0"/>
              <a:t>Click to edit section title</a:t>
            </a:r>
          </a:p>
        </p:txBody>
      </p:sp>
      <p:sp>
        <p:nvSpPr>
          <p:cNvPr id="8" name="Text Placeholder 7"/>
          <p:cNvSpPr>
            <a:spLocks noGrp="1"/>
          </p:cNvSpPr>
          <p:nvPr>
            <p:ph type="body" sz="quarter" idx="16"/>
          </p:nvPr>
        </p:nvSpPr>
        <p:spPr>
          <a:xfrm>
            <a:off x="670560" y="6035040"/>
            <a:ext cx="10972800" cy="170816"/>
          </a:xfrm>
        </p:spPr>
        <p:txBody>
          <a:bodyPr>
            <a:spAutoFit/>
          </a:bodyPr>
          <a:lstStyle>
            <a:lvl1pPr>
              <a:lnSpc>
                <a:spcPct val="90000"/>
              </a:lnSpc>
              <a:spcBef>
                <a:spcPts val="200"/>
              </a:spcBef>
              <a:defRPr sz="900">
                <a:solidFill>
                  <a:schemeClr val="tx1">
                    <a:lumMod val="65000"/>
                    <a:lumOff val="35000"/>
                  </a:schemeClr>
                </a:solidFill>
                <a:latin typeface="+mj-lt"/>
              </a:defRPr>
            </a:lvl1pPr>
          </a:lstStyle>
          <a:p>
            <a:pPr lvl="0"/>
            <a:r>
              <a:rPr lang="en-US" smtClean="0"/>
              <a:t>Click to edit Master text styles</a:t>
            </a:r>
          </a:p>
        </p:txBody>
      </p:sp>
      <p:sp>
        <p:nvSpPr>
          <p:cNvPr id="12"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0000"/>
                </a:solidFill>
              </a:rPr>
              <a:t>Proprietary and confidential — do not distribute</a:t>
            </a:r>
            <a:endParaRPr lang="en-US" sz="900" dirty="0">
              <a:solidFill>
                <a:srgbClr val="000000"/>
              </a:solidFill>
            </a:endParaRPr>
          </a:p>
        </p:txBody>
      </p:sp>
    </p:spTree>
    <p:extLst>
      <p:ext uri="{BB962C8B-B14F-4D97-AF65-F5344CB8AC3E}">
        <p14:creationId xmlns:p14="http://schemas.microsoft.com/office/powerpoint/2010/main" val="16001900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670560" y="3108960"/>
            <a:ext cx="10972800" cy="1645920"/>
          </a:xfrm>
        </p:spPr>
        <p:txBody>
          <a:bodyPr/>
          <a:lstStyle>
            <a:lvl1pPr algn="l">
              <a:lnSpc>
                <a:spcPct val="80000"/>
              </a:lnSpc>
              <a:defRPr sz="4400" b="0" cap="none" spc="90" baseline="0">
                <a:solidFill>
                  <a:schemeClr val="bg1"/>
                </a:solidFill>
                <a:latin typeface="+mn-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bwMode="gray">
          <a:xfrm>
            <a:off x="670560" y="2331720"/>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5" name="Text Placeholder 4"/>
          <p:cNvSpPr>
            <a:spLocks noGrp="1"/>
          </p:cNvSpPr>
          <p:nvPr>
            <p:ph type="body" sz="quarter" idx="10" hasCustomPrompt="1"/>
          </p:nvPr>
        </p:nvSpPr>
        <p:spPr bwMode="gray">
          <a:xfrm>
            <a:off x="670560" y="4937760"/>
            <a:ext cx="6461760" cy="640080"/>
          </a:xfrm>
        </p:spPr>
        <p:txBody>
          <a:bodyPr/>
          <a:lstStyle>
            <a:lvl1pPr>
              <a:defRPr sz="1400" i="0">
                <a:solidFill>
                  <a:schemeClr val="bg1"/>
                </a:solidFill>
              </a:defRPr>
            </a:lvl1pPr>
          </a:lstStyle>
          <a:p>
            <a:pPr lvl="0"/>
            <a:r>
              <a:rPr lang="en-US" dirty="0" smtClean="0"/>
              <a:t>Click to edit date</a:t>
            </a:r>
          </a:p>
        </p:txBody>
      </p:sp>
      <p:pic>
        <p:nvPicPr>
          <p:cNvPr id="8" name="Picture 7"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1"/>
            <a:ext cx="1584960" cy="1736075"/>
          </a:xfrm>
          <a:prstGeom prst="rect">
            <a:avLst/>
          </a:prstGeom>
        </p:spPr>
      </p:pic>
    </p:spTree>
    <p:extLst>
      <p:ext uri="{BB962C8B-B14F-4D97-AF65-F5344CB8AC3E}">
        <p14:creationId xmlns:p14="http://schemas.microsoft.com/office/powerpoint/2010/main" val="2782660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wrap="square"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171B2719-072F-4BC7-BB4B-87F325655593}"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74619462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5974080" y="0"/>
            <a:ext cx="6217920" cy="6858000"/>
          </a:xfrm>
          <a:solidFill>
            <a:schemeClr val="accent5">
              <a:lumMod val="75000"/>
            </a:schemeClr>
          </a:solidFill>
        </p:spPr>
        <p:txBody>
          <a:bodyPr lIns="365760" rIns="365760" bIns="0" anchor="ctr" anchorCtr="1"/>
          <a:lstStyle>
            <a:lvl1pPr marL="0" marR="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sz="1600">
                <a:solidFill>
                  <a:schemeClr val="bg1"/>
                </a:solidFill>
              </a:defRPr>
            </a:lvl1pPr>
          </a:lstStyle>
          <a:p>
            <a:r>
              <a:rPr lang="en-US" dirty="0" smtClean="0"/>
              <a:t>Insert image in this placeholder </a:t>
            </a:r>
            <a:br>
              <a:rPr lang="en-US" dirty="0" smtClean="0"/>
            </a:br>
            <a:r>
              <a:rPr lang="en-US" dirty="0" smtClean="0"/>
              <a:t>and “send to back” so that footer elements are not obscured. Reverse footer elements to white if there is not sufficient contrast against the image</a:t>
            </a:r>
          </a:p>
        </p:txBody>
      </p:sp>
      <p:sp>
        <p:nvSpPr>
          <p:cNvPr id="2" name="Title 1"/>
          <p:cNvSpPr>
            <a:spLocks noGrp="1"/>
          </p:cNvSpPr>
          <p:nvPr>
            <p:ph type="title" hasCustomPrompt="1"/>
          </p:nvPr>
        </p:nvSpPr>
        <p:spPr bwMode="gray">
          <a:xfrm>
            <a:off x="670560" y="3092449"/>
            <a:ext cx="5197856" cy="837152"/>
          </a:xfrm>
        </p:spPr>
        <p:txBody>
          <a:bodyPr wrap="square" rIns="0" bIns="0" anchor="t">
            <a:spAutoFit/>
          </a:bodyPr>
          <a:lstStyle>
            <a:lvl1pPr algn="l">
              <a:lnSpc>
                <a:spcPct val="80000"/>
              </a:lnSpc>
              <a:defRPr sz="3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012643"/>
            <a:ext cx="5197856" cy="944880"/>
          </a:xfrm>
        </p:spPr>
        <p:txBody>
          <a:bodyPr rIns="0" bIns="0" anchor="b"/>
          <a:lstStyle>
            <a:lvl1pPr marL="0" indent="0">
              <a:lnSpc>
                <a:spcPct val="80000"/>
              </a:lnSpc>
              <a:buNone/>
              <a:defRPr sz="14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3B96D738-ABFB-429F-9040-7EAB662A60AB}"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9393091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F8D08ED5-BC69-403F-B51A-814B44DC0AB0}" type="slidenum">
              <a:rPr lang="de-DE"/>
              <a:pPr>
                <a:defRPr/>
              </a:pPr>
              <a:t>‹Nr.›</a:t>
            </a:fld>
            <a:endParaRPr lang="de-DE"/>
          </a:p>
        </p:txBody>
      </p:sp>
    </p:spTree>
    <p:extLst>
      <p:ext uri="{BB962C8B-B14F-4D97-AF65-F5344CB8AC3E}">
        <p14:creationId xmlns:p14="http://schemas.microsoft.com/office/powerpoint/2010/main" val="30403400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fld id="{462C4109-D159-4DE5-ABC5-AA52C2D64A34}" type="datetime4">
              <a:rPr lang="en-US" smtClean="0">
                <a:solidFill>
                  <a:srgbClr val="004F71"/>
                </a:solidFill>
              </a:rPr>
              <a:pPr/>
              <a:t>February 1, 2017</a:t>
            </a:fld>
            <a:endParaRPr lang="en-US">
              <a:solidFill>
                <a:srgbClr val="004F71"/>
              </a:solidFill>
            </a:endParaRPr>
          </a:p>
        </p:txBody>
      </p:sp>
      <p:sp>
        <p:nvSpPr>
          <p:cNvPr id="5" name="Footer Placeholder 4"/>
          <p:cNvSpPr>
            <a:spLocks noGrp="1"/>
          </p:cNvSpPr>
          <p:nvPr>
            <p:ph type="ftr" sz="quarter" idx="11"/>
          </p:nvPr>
        </p:nvSpPr>
        <p:spPr bwMode="gray"/>
        <p:txBody>
          <a:bodyPr/>
          <a:lstStyle>
            <a:lvl1pPr>
              <a:defRPr>
                <a:solidFill>
                  <a:schemeClr val="tx2"/>
                </a:solidFill>
              </a:defRPr>
            </a:lvl1pPr>
          </a:lstStyle>
          <a:p>
            <a:r>
              <a:rPr lang="en-US" smtClean="0">
                <a:solidFill>
                  <a:srgbClr val="004F71"/>
                </a:solidFill>
              </a:rPr>
              <a:t>Enter presentation title via "insert&gt;header and footer&gt;footer" |</a:t>
            </a:r>
            <a:endParaRPr lang="en-US">
              <a:solidFill>
                <a:srgbClr val="004F71"/>
              </a:solidFill>
            </a:endParaRPr>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solidFill>
                  <a:srgbClr val="004F71"/>
                </a:solidFill>
              </a:rPr>
              <a:pPr/>
              <a:t>‹Nr.›</a:t>
            </a:fld>
            <a:endParaRPr lang="en-US">
              <a:solidFill>
                <a:srgbClr val="004F71"/>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4F71"/>
                </a:solidFill>
              </a:rPr>
              <a:t>Proprietary and confidential — do not distribute</a:t>
            </a:r>
            <a:endParaRPr lang="en-US" sz="900" dirty="0">
              <a:solidFill>
                <a:srgbClr val="004F71"/>
              </a:solidFill>
            </a:endParaRPr>
          </a:p>
        </p:txBody>
      </p:sp>
    </p:spTree>
    <p:extLst>
      <p:ext uri="{BB962C8B-B14F-4D97-AF65-F5344CB8AC3E}">
        <p14:creationId xmlns:p14="http://schemas.microsoft.com/office/powerpoint/2010/main" val="806773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A07FB631-1EB5-42DF-BE13-11E216017B4D}"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4998095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fld id="{D579E449-7533-45C1-A6A7-84FAE3113C41}" type="datetime4">
              <a:rPr lang="en-US" smtClean="0">
                <a:solidFill>
                  <a:srgbClr val="004F71"/>
                </a:solidFill>
              </a:rPr>
              <a:pPr/>
              <a:t>February 1, 2017</a:t>
            </a:fld>
            <a:endParaRPr lang="en-US">
              <a:solidFill>
                <a:srgbClr val="004F71"/>
              </a:solidFill>
            </a:endParaRPr>
          </a:p>
        </p:txBody>
      </p:sp>
      <p:sp>
        <p:nvSpPr>
          <p:cNvPr id="5" name="Footer Placeholder 4"/>
          <p:cNvSpPr>
            <a:spLocks noGrp="1"/>
          </p:cNvSpPr>
          <p:nvPr>
            <p:ph type="ftr" sz="quarter" idx="11"/>
          </p:nvPr>
        </p:nvSpPr>
        <p:spPr bwMode="gray"/>
        <p:txBody>
          <a:bodyPr/>
          <a:lstStyle>
            <a:lvl1pPr>
              <a:defRPr>
                <a:solidFill>
                  <a:schemeClr val="tx2"/>
                </a:solidFill>
              </a:defRPr>
            </a:lvl1pPr>
          </a:lstStyle>
          <a:p>
            <a:r>
              <a:rPr lang="en-US" smtClean="0">
                <a:solidFill>
                  <a:srgbClr val="004F71"/>
                </a:solidFill>
              </a:rPr>
              <a:t>Enter presentation title via "insert&gt;header and footer&gt;footer" |</a:t>
            </a:r>
            <a:endParaRPr lang="en-US">
              <a:solidFill>
                <a:srgbClr val="004F71"/>
              </a:solidFill>
            </a:endParaRPr>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solidFill>
                  <a:srgbClr val="004F71"/>
                </a:solidFill>
              </a:rPr>
              <a:pPr/>
              <a:t>‹Nr.›</a:t>
            </a:fld>
            <a:endParaRPr lang="en-US">
              <a:solidFill>
                <a:srgbClr val="004F71"/>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srgbClr val="004F71"/>
                </a:solidFill>
              </a:rPr>
              <a:t>Proprietary and confidential — do not distribute</a:t>
            </a:r>
            <a:endParaRPr lang="en-US" sz="900" dirty="0">
              <a:solidFill>
                <a:srgbClr val="004F71"/>
              </a:solidFill>
            </a:endParaRPr>
          </a:p>
        </p:txBody>
      </p:sp>
    </p:spTree>
    <p:extLst>
      <p:ext uri="{BB962C8B-B14F-4D97-AF65-F5344CB8AC3E}">
        <p14:creationId xmlns:p14="http://schemas.microsoft.com/office/powerpoint/2010/main" val="11883061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90" baseline="0">
                <a:solidFill>
                  <a:schemeClr val="bg1"/>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dirty="0" smtClean="0"/>
          </a:p>
        </p:txBody>
      </p:sp>
      <p:sp>
        <p:nvSpPr>
          <p:cNvPr id="4" name="Date Placeholder 3"/>
          <p:cNvSpPr>
            <a:spLocks noGrp="1"/>
          </p:cNvSpPr>
          <p:nvPr>
            <p:ph type="dt" sz="half" idx="10"/>
          </p:nvPr>
        </p:nvSpPr>
        <p:spPr bwMode="gray"/>
        <p:txBody>
          <a:bodyPr/>
          <a:lstStyle>
            <a:lvl1pPr>
              <a:defRPr>
                <a:solidFill>
                  <a:schemeClr val="bg1"/>
                </a:solidFill>
              </a:defRPr>
            </a:lvl1pPr>
          </a:lstStyle>
          <a:p>
            <a:fld id="{69B6B354-CE23-4823-A769-C345481ABAEE}"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7"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16899478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fld id="{520B790D-A4A8-4121-BFCD-BD93983209BB}"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bwMode="gray">
          <a:xfrm>
            <a:off x="1219200" y="1828800"/>
            <a:ext cx="97536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dirty="0" smtClean="0"/>
              <a:t>Click to edit Quote text</a:t>
            </a:r>
          </a:p>
          <a:p>
            <a:pPr lvl="1"/>
            <a:r>
              <a:rPr lang="en-US" dirty="0" smtClean="0"/>
              <a:t>Second level for attribution</a:t>
            </a:r>
          </a:p>
        </p:txBody>
      </p:sp>
      <p:sp>
        <p:nvSpPr>
          <p:cNvPr id="6"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8" name="Text Placeholder 7"/>
          <p:cNvSpPr>
            <a:spLocks noGrp="1"/>
          </p:cNvSpPr>
          <p:nvPr>
            <p:ph type="body" sz="quarter" idx="14" hasCustomPrompt="1"/>
          </p:nvPr>
        </p:nvSpPr>
        <p:spPr bwMode="gray">
          <a:xfrm>
            <a:off x="670560" y="213657"/>
            <a:ext cx="6502400" cy="184666"/>
          </a:xfrm>
        </p:spPr>
        <p:txBody>
          <a:bodyPr rIns="0" bIns="0" anchor="ctr" anchorCtr="0">
            <a:spAutoFit/>
          </a:bodyPr>
          <a:lstStyle>
            <a:lvl1pPr>
              <a:defRPr sz="1200">
                <a:solidFill>
                  <a:schemeClr val="bg1"/>
                </a:solidFill>
              </a:defRPr>
            </a:lvl1pPr>
          </a:lstStyle>
          <a:p>
            <a:pPr lvl="0"/>
            <a:r>
              <a:rPr lang="en-US" dirty="0" smtClean="0"/>
              <a:t>Click to edit Section Title</a:t>
            </a:r>
          </a:p>
        </p:txBody>
      </p:sp>
    </p:spTree>
    <p:extLst>
      <p:ext uri="{BB962C8B-B14F-4D97-AF65-F5344CB8AC3E}">
        <p14:creationId xmlns:p14="http://schemas.microsoft.com/office/powerpoint/2010/main" val="17372098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with Image Background">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sz="900">
                <a:solidFill>
                  <a:schemeClr val="bg1"/>
                </a:solidFill>
              </a:defRPr>
            </a:lvl1pPr>
          </a:lstStyle>
          <a:p>
            <a:fld id="{5F2E3D50-C457-4461-AC7D-1099647F9EAC}" type="datetime4">
              <a:rPr lang="en-US" smtClean="0">
                <a:solidFill>
                  <a:prstClr val="white"/>
                </a:solidFill>
              </a:rPr>
              <a:pPr/>
              <a:t>February 1, 2017</a:t>
            </a:fld>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dirty="0" smtClean="0">
                <a:solidFill>
                  <a:prstClr val="white"/>
                </a:solidFill>
              </a:rPr>
              <a:t>Enter presentation title via "insert&gt;header and footer&gt;footer" |</a:t>
            </a:r>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‹Nr.›</a:t>
            </a:fld>
            <a:endParaRPr lang="en-US" dirty="0">
              <a:solidFill>
                <a:prstClr val="white"/>
              </a:solidFill>
            </a:endParaRPr>
          </a:p>
        </p:txBody>
      </p:sp>
      <p:sp>
        <p:nvSpPr>
          <p:cNvPr id="7" name="Text Placeholder 6"/>
          <p:cNvSpPr>
            <a:spLocks noGrp="1"/>
          </p:cNvSpPr>
          <p:nvPr>
            <p:ph type="body" sz="quarter" idx="13" hasCustomPrompt="1"/>
          </p:nvPr>
        </p:nvSpPr>
        <p:spPr bwMode="gray">
          <a:xfrm>
            <a:off x="1219200" y="1828800"/>
            <a:ext cx="9753600" cy="3566160"/>
          </a:xfrm>
        </p:spPr>
        <p:txBody>
          <a:bodyPr/>
          <a:lstStyle>
            <a:lvl1pPr algn="l">
              <a:lnSpc>
                <a:spcPct val="90000"/>
              </a:lnSpc>
              <a:defRPr sz="2800">
                <a:solidFill>
                  <a:schemeClr val="bg1"/>
                </a:solidFill>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dirty="0" smtClean="0"/>
              <a:t>Click to edit Quote text</a:t>
            </a:r>
          </a:p>
          <a:p>
            <a:pPr lvl="1"/>
            <a:r>
              <a:rPr lang="en-US" dirty="0" smtClean="0"/>
              <a:t>Second level for attribution</a:t>
            </a:r>
          </a:p>
        </p:txBody>
      </p:sp>
      <p:sp>
        <p:nvSpPr>
          <p:cNvPr id="6" name="Content Placeholder 2"/>
          <p:cNvSpPr txBox="1">
            <a:spLocks/>
          </p:cNvSpPr>
          <p:nvPr userDrawn="1"/>
        </p:nvSpPr>
        <p:spPr bwMode="gray">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
        <p:nvSpPr>
          <p:cNvPr id="8" name="Text Placeholder 7"/>
          <p:cNvSpPr>
            <a:spLocks noGrp="1"/>
          </p:cNvSpPr>
          <p:nvPr>
            <p:ph type="body" sz="quarter" idx="14" hasCustomPrompt="1"/>
          </p:nvPr>
        </p:nvSpPr>
        <p:spPr bwMode="gray">
          <a:xfrm>
            <a:off x="670560" y="213657"/>
            <a:ext cx="5730240" cy="184666"/>
          </a:xfrm>
        </p:spPr>
        <p:txBody>
          <a:bodyPr rIns="0" bIns="0" anchor="ctr" anchorCtr="0">
            <a:spAutoFit/>
          </a:bodyPr>
          <a:lstStyle>
            <a:lvl1pPr>
              <a:defRPr sz="1200">
                <a:solidFill>
                  <a:schemeClr val="bg1"/>
                </a:solidFill>
                <a:latin typeface="+mn-lt"/>
              </a:defRPr>
            </a:lvl1pPr>
          </a:lstStyle>
          <a:p>
            <a:pPr lvl="0"/>
            <a:r>
              <a:rPr lang="en-US" dirty="0" smtClean="0"/>
              <a:t>Click to edit section title</a:t>
            </a:r>
            <a:endParaRPr lang="en-US" dirty="0"/>
          </a:p>
        </p:txBody>
      </p:sp>
    </p:spTree>
    <p:extLst>
      <p:ext uri="{BB962C8B-B14F-4D97-AF65-F5344CB8AC3E}">
        <p14:creationId xmlns:p14="http://schemas.microsoft.com/office/powerpoint/2010/main" val="13896437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3259" y="1608463"/>
            <a:ext cx="3345492" cy="3641076"/>
          </a:xfrm>
          <a:prstGeom prst="rect">
            <a:avLst/>
          </a:prstGeom>
        </p:spPr>
      </p:pic>
    </p:spTree>
    <p:extLst>
      <p:ext uri="{BB962C8B-B14F-4D97-AF65-F5344CB8AC3E}">
        <p14:creationId xmlns:p14="http://schemas.microsoft.com/office/powerpoint/2010/main" val="11225371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0559" y="1584960"/>
            <a:ext cx="10972800" cy="463296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A7C8010-BFE4-4D7A-A858-C3432F83C86B}"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8" name="Text Placeholder 7"/>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8580295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70560" y="1584960"/>
            <a:ext cx="8900160" cy="4632960"/>
          </a:xfrm>
        </p:spPr>
        <p:txBody>
          <a:bodyPr/>
          <a:lstStyle>
            <a:lvl1pPr>
              <a:spcBef>
                <a:spcPts val="1800"/>
              </a:spcBef>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solidFill>
                  <a:schemeClr val="bg1"/>
                </a:solidFill>
              </a:defRPr>
            </a:lvl1pPr>
          </a:lstStyle>
          <a:p>
            <a:fld id="{ABA95BC4-074E-4078-8835-9AD8B33F59FF}" type="datetime4">
              <a:rPr lang="en-US" smtClean="0">
                <a:solidFill>
                  <a:prstClr val="white"/>
                </a:solidFill>
              </a:rPr>
              <a:pPr/>
              <a:t>February 1, 2017</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8" name="Text Placeholder 7"/>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0"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248449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465139"/>
            <a:ext cx="10972800" cy="914400"/>
          </a:xfrm>
        </p:spPr>
        <p:txBody>
          <a:bodyPr/>
          <a:lstStyle>
            <a:lvl1pPr>
              <a:defRPr spc="10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0560" y="1584960"/>
            <a:ext cx="5303520" cy="4632960"/>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1584960"/>
            <a:ext cx="5303520" cy="4632960"/>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22E8D8C-F28F-42E9-86D3-C9C42B548315}" type="datetime4">
              <a:rPr lang="en-US" smtClean="0">
                <a:solidFill>
                  <a:prstClr val="white"/>
                </a:solidFill>
              </a:rPr>
              <a:pPr/>
              <a:t>February 1, 2017</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solidFill>
                  <a:prstClr val="white"/>
                </a:solidFill>
              </a:rPr>
              <a:t>Enter presentation title via "insert&gt;header and footer&gt;footer" |</a:t>
            </a: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‹Nr.›</a:t>
            </a:fld>
            <a:endParaRPr lang="en-US">
              <a:solidFill>
                <a:prstClr val="white"/>
              </a:solidFill>
            </a:endParaRPr>
          </a:p>
        </p:txBody>
      </p:sp>
      <p:sp>
        <p:nvSpPr>
          <p:cNvPr id="9" name="Text Placeholder 8"/>
          <p:cNvSpPr>
            <a:spLocks noGrp="1"/>
          </p:cNvSpPr>
          <p:nvPr>
            <p:ph type="body" sz="quarter" idx="13" hasCustomPrompt="1"/>
          </p:nvPr>
        </p:nvSpPr>
        <p:spPr bwMode="auto">
          <a:xfrm>
            <a:off x="670560" y="177081"/>
            <a:ext cx="5730240" cy="184666"/>
          </a:xfrm>
        </p:spPr>
        <p:txBody>
          <a:bodyPr rIns="0" bIns="0" anchor="ctr" anchorCtr="0">
            <a:spAutoFit/>
          </a:bodyPr>
          <a:lstStyle>
            <a:lvl1pPr>
              <a:defRPr sz="1200">
                <a:solidFill>
                  <a:schemeClr val="bg1"/>
                </a:solidFill>
              </a:defRPr>
            </a:lvl1pPr>
          </a:lstStyle>
          <a:p>
            <a:pPr lvl="0"/>
            <a:r>
              <a:rPr lang="en-US" dirty="0" smtClean="0"/>
              <a:t>Click to edit section title</a:t>
            </a:r>
            <a:endParaRPr lang="en-US" dirty="0"/>
          </a:p>
        </p:txBody>
      </p:sp>
      <p:sp>
        <p:nvSpPr>
          <p:cNvPr id="11" name="Content Placeholder 2"/>
          <p:cNvSpPr txBox="1">
            <a:spLocks/>
          </p:cNvSpPr>
          <p:nvPr userDrawn="1"/>
        </p:nvSpPr>
        <p:spPr bwMode="auto">
          <a:xfrm>
            <a:off x="670565"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900" dirty="0" smtClean="0">
                <a:solidFill>
                  <a:prstClr val="white"/>
                </a:solidFill>
              </a:rPr>
              <a:t>Proprietary and confidential — do not distribute</a:t>
            </a:r>
            <a:endParaRPr lang="en-US" sz="900" dirty="0">
              <a:solidFill>
                <a:prstClr val="white"/>
              </a:solidFill>
            </a:endParaRPr>
          </a:p>
        </p:txBody>
      </p:sp>
    </p:spTree>
    <p:extLst>
      <p:ext uri="{BB962C8B-B14F-4D97-AF65-F5344CB8AC3E}">
        <p14:creationId xmlns:p14="http://schemas.microsoft.com/office/powerpoint/2010/main" val="6316064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slideLayout" Target="../slideLayouts/slideLayout69.xml"/><Relationship Id="rId24" Type="http://schemas.openxmlformats.org/officeDocument/2006/relationships/slideLayout" Target="../slideLayouts/slideLayout70.xml"/><Relationship Id="rId25" Type="http://schemas.openxmlformats.org/officeDocument/2006/relationships/slideLayout" Target="../slideLayouts/slideLayout71.xml"/><Relationship Id="rId26" Type="http://schemas.openxmlformats.org/officeDocument/2006/relationships/slideLayout" Target="../slideLayouts/slideLayout72.xml"/><Relationship Id="rId27" Type="http://schemas.openxmlformats.org/officeDocument/2006/relationships/slideLayout" Target="../slideLayouts/slideLayout73.xml"/><Relationship Id="rId28" Type="http://schemas.openxmlformats.org/officeDocument/2006/relationships/slideLayout" Target="../slideLayouts/slideLayout74.xml"/><Relationship Id="rId29" Type="http://schemas.openxmlformats.org/officeDocument/2006/relationships/slideLayout" Target="../slideLayouts/slideLayout75.xml"/><Relationship Id="rId30" Type="http://schemas.openxmlformats.org/officeDocument/2006/relationships/slideLayout" Target="../slideLayouts/slideLayout76.xml"/><Relationship Id="rId31" Type="http://schemas.openxmlformats.org/officeDocument/2006/relationships/theme" Target="../theme/theme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5.xml"/><Relationship Id="rId20" Type="http://schemas.openxmlformats.org/officeDocument/2006/relationships/slideLayout" Target="../slideLayouts/slideLayout96.xml"/><Relationship Id="rId21" Type="http://schemas.openxmlformats.org/officeDocument/2006/relationships/slideLayout" Target="../slideLayouts/slideLayout97.xml"/><Relationship Id="rId22" Type="http://schemas.openxmlformats.org/officeDocument/2006/relationships/slideLayout" Target="../slideLayouts/slideLayout98.xml"/><Relationship Id="rId23" Type="http://schemas.openxmlformats.org/officeDocument/2006/relationships/slideLayout" Target="../slideLayouts/slideLayout99.xml"/><Relationship Id="rId24" Type="http://schemas.openxmlformats.org/officeDocument/2006/relationships/slideLayout" Target="../slideLayouts/slideLayout100.xml"/><Relationship Id="rId25" Type="http://schemas.openxmlformats.org/officeDocument/2006/relationships/slideLayout" Target="../slideLayouts/slideLayout101.xml"/><Relationship Id="rId26" Type="http://schemas.openxmlformats.org/officeDocument/2006/relationships/slideLayout" Target="../slideLayouts/slideLayout102.xml"/><Relationship Id="rId27" Type="http://schemas.openxmlformats.org/officeDocument/2006/relationships/slideLayout" Target="../slideLayouts/slideLayout103.xml"/><Relationship Id="rId28" Type="http://schemas.openxmlformats.org/officeDocument/2006/relationships/slideLayout" Target="../slideLayouts/slideLayout104.xml"/><Relationship Id="rId29" Type="http://schemas.openxmlformats.org/officeDocument/2006/relationships/slideLayout" Target="../slideLayouts/slideLayout105.xml"/><Relationship Id="rId30" Type="http://schemas.openxmlformats.org/officeDocument/2006/relationships/theme" Target="../theme/theme6.xml"/><Relationship Id="rId10" Type="http://schemas.openxmlformats.org/officeDocument/2006/relationships/slideLayout" Target="../slideLayouts/slideLayout86.xml"/><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slideLayout" Target="../slideLayouts/slideLayout89.xml"/><Relationship Id="rId14" Type="http://schemas.openxmlformats.org/officeDocument/2006/relationships/slideLayout" Target="../slideLayouts/slideLayout90.xml"/><Relationship Id="rId15" Type="http://schemas.openxmlformats.org/officeDocument/2006/relationships/slideLayout" Target="../slideLayouts/slideLayout91.xml"/><Relationship Id="rId16" Type="http://schemas.openxmlformats.org/officeDocument/2006/relationships/slideLayout" Target="../slideLayouts/slideLayout92.xml"/><Relationship Id="rId17" Type="http://schemas.openxmlformats.org/officeDocument/2006/relationships/slideLayout" Target="../slideLayouts/slideLayout93.xml"/><Relationship Id="rId18" Type="http://schemas.openxmlformats.org/officeDocument/2006/relationships/slideLayout" Target="../slideLayouts/slideLayout94.xml"/><Relationship Id="rId19" Type="http://schemas.openxmlformats.org/officeDocument/2006/relationships/slideLayout" Target="../slideLayouts/slideLayout95.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7.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80D5AD25-AD31-4496-B8AF-625381893749}" type="slidenum">
              <a:rPr lang="de-DE"/>
              <a:pPr>
                <a:defRPr/>
              </a:pPr>
              <a:t>‹Nr.›</a:t>
            </a:fld>
            <a:endParaRPr lang="de-DE"/>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4509B8-843D-43E9-B1A4-1F41E52CE413}" type="datetimeFigureOut">
              <a:rPr lang="de-DE">
                <a:solidFill>
                  <a:prstClr val="black">
                    <a:tint val="75000"/>
                  </a:prstClr>
                </a:solidFill>
              </a:rPr>
              <a:pPr>
                <a:defRPr/>
              </a:pPr>
              <a:t>01.02.17</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8CCCD5-7B8C-4410-A3A0-5B877357825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9311017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charset="0"/>
        </a:defRPr>
      </a:lvl2pPr>
      <a:lvl3pPr algn="ctr" rtl="0" eaLnBrk="0" fontAlgn="base" hangingPunct="0">
        <a:spcBef>
          <a:spcPct val="0"/>
        </a:spcBef>
        <a:spcAft>
          <a:spcPct val="0"/>
        </a:spcAft>
        <a:defRPr sz="2800" b="1">
          <a:solidFill>
            <a:schemeClr val="tx1"/>
          </a:solidFill>
          <a:latin typeface="Arial" charset="0"/>
        </a:defRPr>
      </a:lvl3pPr>
      <a:lvl4pPr algn="ctr" rtl="0" eaLnBrk="0" fontAlgn="base" hangingPunct="0">
        <a:spcBef>
          <a:spcPct val="0"/>
        </a:spcBef>
        <a:spcAft>
          <a:spcPct val="0"/>
        </a:spcAft>
        <a:defRPr sz="2800" b="1">
          <a:solidFill>
            <a:schemeClr val="tx1"/>
          </a:solidFill>
          <a:latin typeface="Arial" charset="0"/>
        </a:defRPr>
      </a:lvl4pPr>
      <a:lvl5pPr algn="ctr" rtl="0" eaLnBrk="0" fontAlgn="base" hangingPunct="0">
        <a:spcBef>
          <a:spcPct val="0"/>
        </a:spcBef>
        <a:spcAft>
          <a:spcPct val="0"/>
        </a:spcAft>
        <a:defRPr sz="2800" b="1">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endParaRPr lang="de-DE">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de-DE">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022692B7-C944-4592-9759-E60C440CF6B0}"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296262441"/>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endParaRPr lang="de-DE">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de-DE">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022692B7-C944-4592-9759-E60C440CF6B0}"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4221989811"/>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465139"/>
            <a:ext cx="10972800" cy="914400"/>
          </a:xfrm>
          <a:prstGeom prst="rect">
            <a:avLst/>
          </a:prstGeom>
        </p:spPr>
        <p:txBody>
          <a:bodyPr vert="horz" lIns="0" tIns="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70560" y="1584960"/>
            <a:ext cx="10972800" cy="4632960"/>
          </a:xfrm>
          <a:prstGeom prst="rect">
            <a:avLst/>
          </a:prstGeom>
        </p:spPr>
        <p:txBody>
          <a:bodyPr vert="horz" lIns="0" tIns="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098897" y="6356353"/>
            <a:ext cx="1584960" cy="365125"/>
          </a:xfrm>
          <a:prstGeom prst="rect">
            <a:avLst/>
          </a:prstGeom>
        </p:spPr>
        <p:txBody>
          <a:bodyPr vert="horz" lIns="0" tIns="45720" rIns="0" bIns="45720" rtlCol="0" anchor="b" anchorCtr="0"/>
          <a:lstStyle>
            <a:lvl1pPr algn="l">
              <a:defRPr sz="900">
                <a:solidFill>
                  <a:schemeClr val="tx1"/>
                </a:solidFill>
                <a:latin typeface="+mj-lt"/>
                <a:cs typeface="Calirb"/>
              </a:defRPr>
            </a:lvl1pPr>
          </a:lstStyle>
          <a:p>
            <a:pPr fontAlgn="auto">
              <a:spcBef>
                <a:spcPts val="0"/>
              </a:spcBef>
              <a:spcAft>
                <a:spcPts val="0"/>
              </a:spcAft>
            </a:pPr>
            <a:fld id="{DFC201E1-6BA3-4302-A1B5-C54D2EACD3F1}" type="datetime4">
              <a:rPr lang="en-US" smtClean="0">
                <a:solidFill>
                  <a:srgbClr val="000000"/>
                </a:solidFill>
              </a:rPr>
              <a:pPr fontAlgn="auto">
                <a:spcBef>
                  <a:spcPts val="0"/>
                </a:spcBef>
                <a:spcAft>
                  <a:spcPts val="0"/>
                </a:spcAft>
              </a:pPr>
              <a:t>February 1, 2017</a:t>
            </a:fld>
            <a:endParaRPr lang="en-US" dirty="0">
              <a:solidFill>
                <a:srgbClr val="000000"/>
              </a:solidFill>
            </a:endParaRPr>
          </a:p>
        </p:txBody>
      </p:sp>
      <p:sp>
        <p:nvSpPr>
          <p:cNvPr id="5" name="Footer Placeholder 4"/>
          <p:cNvSpPr>
            <a:spLocks noGrp="1"/>
          </p:cNvSpPr>
          <p:nvPr>
            <p:ph type="ftr" sz="quarter" idx="3"/>
          </p:nvPr>
        </p:nvSpPr>
        <p:spPr>
          <a:xfrm>
            <a:off x="4019295" y="6356353"/>
            <a:ext cx="5974080" cy="365125"/>
          </a:xfrm>
          <a:prstGeom prst="rect">
            <a:avLst/>
          </a:prstGeom>
        </p:spPr>
        <p:txBody>
          <a:bodyPr vert="horz" lIns="0" tIns="45720" rIns="0" bIns="45720" rtlCol="0" anchor="b" anchorCtr="0"/>
          <a:lstStyle>
            <a:lvl1pPr algn="r">
              <a:defRPr sz="900">
                <a:solidFill>
                  <a:schemeClr val="tx1"/>
                </a:solidFill>
                <a:latin typeface="+mj-lt"/>
                <a:cs typeface="Calibri" panose="020F0502020204030204" pitchFamily="34" charset="0"/>
              </a:defRPr>
            </a:lvl1pPr>
          </a:lstStyle>
          <a:p>
            <a:pPr fontAlgn="auto">
              <a:spcBef>
                <a:spcPts val="0"/>
              </a:spcBef>
              <a:spcAft>
                <a:spcPts val="0"/>
              </a:spcAft>
            </a:pPr>
            <a:r>
              <a:rPr lang="en-US" smtClean="0">
                <a:solidFill>
                  <a:srgbClr val="000000"/>
                </a:solidFill>
              </a:rPr>
              <a:t>Enter presentation title via "insert&gt;header and footer&gt;footer" |</a:t>
            </a:r>
            <a:endParaRPr lang="en-US" dirty="0">
              <a:solidFill>
                <a:srgbClr val="000000"/>
              </a:solidFill>
            </a:endParaRPr>
          </a:p>
        </p:txBody>
      </p:sp>
      <p:sp>
        <p:nvSpPr>
          <p:cNvPr id="6" name="Slide Number Placeholder 5"/>
          <p:cNvSpPr>
            <a:spLocks noGrp="1"/>
          </p:cNvSpPr>
          <p:nvPr>
            <p:ph type="sldNum" sz="quarter" idx="4"/>
          </p:nvPr>
        </p:nvSpPr>
        <p:spPr>
          <a:xfrm>
            <a:off x="11475053" y="6428232"/>
            <a:ext cx="390144" cy="283464"/>
          </a:xfrm>
          <a:prstGeom prst="rect">
            <a:avLst/>
          </a:prstGeom>
        </p:spPr>
        <p:txBody>
          <a:bodyPr vert="horz" lIns="0" tIns="45720" rIns="0" bIns="45720" rtlCol="0" anchor="b" anchorCtr="0"/>
          <a:lstStyle>
            <a:lvl1pPr algn="l">
              <a:defRPr sz="900" b="1">
                <a:solidFill>
                  <a:schemeClr val="tx1"/>
                </a:solidFill>
                <a:latin typeface="+mj-lt"/>
                <a:cs typeface="Calibri"/>
              </a:defRPr>
            </a:lvl1pPr>
          </a:lstStyle>
          <a:p>
            <a:pPr fontAlgn="auto">
              <a:spcBef>
                <a:spcPts val="0"/>
              </a:spcBef>
              <a:spcAft>
                <a:spcPts val="0"/>
              </a:spcAft>
            </a:pPr>
            <a:fld id="{A2885E78-1F86-4A3D-9EE1-B0103B1CEF15}" type="slidenum">
              <a:rPr lang="en-US" smtClean="0">
                <a:solidFill>
                  <a:srgbClr val="000000"/>
                </a:solidFill>
              </a:rPr>
              <a:pPr fontAlgn="auto">
                <a:spcBef>
                  <a:spcPts val="0"/>
                </a:spcBef>
                <a:spcAft>
                  <a:spcPts val="0"/>
                </a:spcAft>
              </a:pPr>
              <a:t>‹Nr.›</a:t>
            </a:fld>
            <a:endParaRPr lang="en-US" dirty="0">
              <a:solidFill>
                <a:srgbClr val="000000"/>
              </a:solidFill>
            </a:endParaRPr>
          </a:p>
        </p:txBody>
      </p:sp>
    </p:spTree>
    <p:extLst>
      <p:ext uri="{BB962C8B-B14F-4D97-AF65-F5344CB8AC3E}">
        <p14:creationId xmlns:p14="http://schemas.microsoft.com/office/powerpoint/2010/main" val="154831171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hf hdr="0" ftr="0"/>
  <p:txStyles>
    <p:titleStyle>
      <a:lvl1pPr algn="l" defTabSz="914400" rtl="0" eaLnBrk="1" latinLnBrk="0" hangingPunct="1">
        <a:lnSpc>
          <a:spcPct val="80000"/>
        </a:lnSpc>
        <a:spcBef>
          <a:spcPct val="0"/>
        </a:spcBef>
        <a:buNone/>
        <a:defRPr sz="2800" b="1" kern="1200" cap="all" spc="100" baseline="0">
          <a:solidFill>
            <a:schemeClr val="accent5"/>
          </a:solidFill>
          <a:latin typeface="+mj-lt"/>
          <a:ea typeface="+mj-ea"/>
          <a:cs typeface="+mj-cs"/>
        </a:defRPr>
      </a:lvl1pPr>
    </p:titleStyle>
    <p:bodyStyle>
      <a:lvl1pPr marL="0" indent="0" algn="l" defTabSz="914400" rtl="0" eaLnBrk="1" latinLnBrk="0" hangingPunct="1">
        <a:spcBef>
          <a:spcPts val="12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465139"/>
            <a:ext cx="10972800" cy="914400"/>
          </a:xfrm>
          <a:prstGeom prst="rect">
            <a:avLst/>
          </a:prstGeom>
        </p:spPr>
        <p:txBody>
          <a:bodyPr vert="horz" lIns="0" tIns="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70560" y="1584960"/>
            <a:ext cx="10972800" cy="4632960"/>
          </a:xfrm>
          <a:prstGeom prst="rect">
            <a:avLst/>
          </a:prstGeom>
        </p:spPr>
        <p:txBody>
          <a:bodyPr vert="horz" lIns="0" tIns="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098897" y="6356353"/>
            <a:ext cx="1584960" cy="365125"/>
          </a:xfrm>
          <a:prstGeom prst="rect">
            <a:avLst/>
          </a:prstGeom>
        </p:spPr>
        <p:txBody>
          <a:bodyPr vert="horz" lIns="0" tIns="45720" rIns="0" bIns="45720" rtlCol="0" anchor="b" anchorCtr="0"/>
          <a:lstStyle>
            <a:lvl1pPr algn="l">
              <a:defRPr sz="900">
                <a:solidFill>
                  <a:schemeClr val="tx1"/>
                </a:solidFill>
                <a:latin typeface="+mj-lt"/>
                <a:cs typeface="Calirb"/>
              </a:defRPr>
            </a:lvl1pPr>
          </a:lstStyle>
          <a:p>
            <a:pPr fontAlgn="auto">
              <a:spcBef>
                <a:spcPts val="0"/>
              </a:spcBef>
              <a:spcAft>
                <a:spcPts val="0"/>
              </a:spcAft>
            </a:pPr>
            <a:fld id="{DFC201E1-6BA3-4302-A1B5-C54D2EACD3F1}" type="datetime4">
              <a:rPr lang="en-US" smtClean="0">
                <a:solidFill>
                  <a:srgbClr val="000000"/>
                </a:solidFill>
              </a:rPr>
              <a:pPr fontAlgn="auto">
                <a:spcBef>
                  <a:spcPts val="0"/>
                </a:spcBef>
                <a:spcAft>
                  <a:spcPts val="0"/>
                </a:spcAft>
              </a:pPr>
              <a:t>February 1, 2017</a:t>
            </a:fld>
            <a:endParaRPr lang="en-US" dirty="0">
              <a:solidFill>
                <a:srgbClr val="000000"/>
              </a:solidFill>
            </a:endParaRPr>
          </a:p>
        </p:txBody>
      </p:sp>
      <p:sp>
        <p:nvSpPr>
          <p:cNvPr id="5" name="Footer Placeholder 4"/>
          <p:cNvSpPr>
            <a:spLocks noGrp="1"/>
          </p:cNvSpPr>
          <p:nvPr>
            <p:ph type="ftr" sz="quarter" idx="3"/>
          </p:nvPr>
        </p:nvSpPr>
        <p:spPr>
          <a:xfrm>
            <a:off x="4019295" y="6356353"/>
            <a:ext cx="5974080" cy="365125"/>
          </a:xfrm>
          <a:prstGeom prst="rect">
            <a:avLst/>
          </a:prstGeom>
        </p:spPr>
        <p:txBody>
          <a:bodyPr vert="horz" lIns="0" tIns="45720" rIns="0" bIns="45720" rtlCol="0" anchor="b" anchorCtr="0"/>
          <a:lstStyle>
            <a:lvl1pPr algn="r">
              <a:defRPr sz="900">
                <a:solidFill>
                  <a:schemeClr val="tx1"/>
                </a:solidFill>
                <a:latin typeface="+mj-lt"/>
                <a:cs typeface="Calibri" panose="020F0502020204030204" pitchFamily="34" charset="0"/>
              </a:defRPr>
            </a:lvl1pPr>
          </a:lstStyle>
          <a:p>
            <a:pPr fontAlgn="auto">
              <a:spcBef>
                <a:spcPts val="0"/>
              </a:spcBef>
              <a:spcAft>
                <a:spcPts val="0"/>
              </a:spcAft>
            </a:pPr>
            <a:r>
              <a:rPr lang="en-US" smtClean="0">
                <a:solidFill>
                  <a:srgbClr val="000000"/>
                </a:solidFill>
              </a:rPr>
              <a:t>Enter presentation title via "insert&gt;header and footer&gt;footer" |</a:t>
            </a:r>
            <a:endParaRPr lang="en-US" dirty="0">
              <a:solidFill>
                <a:srgbClr val="000000"/>
              </a:solidFill>
            </a:endParaRPr>
          </a:p>
        </p:txBody>
      </p:sp>
      <p:sp>
        <p:nvSpPr>
          <p:cNvPr id="6" name="Slide Number Placeholder 5"/>
          <p:cNvSpPr>
            <a:spLocks noGrp="1"/>
          </p:cNvSpPr>
          <p:nvPr>
            <p:ph type="sldNum" sz="quarter" idx="4"/>
          </p:nvPr>
        </p:nvSpPr>
        <p:spPr>
          <a:xfrm>
            <a:off x="11475053" y="6428232"/>
            <a:ext cx="390144" cy="283464"/>
          </a:xfrm>
          <a:prstGeom prst="rect">
            <a:avLst/>
          </a:prstGeom>
        </p:spPr>
        <p:txBody>
          <a:bodyPr vert="horz" lIns="0" tIns="45720" rIns="0" bIns="45720" rtlCol="0" anchor="b" anchorCtr="0"/>
          <a:lstStyle>
            <a:lvl1pPr algn="l">
              <a:defRPr sz="900" b="1">
                <a:solidFill>
                  <a:schemeClr val="tx1"/>
                </a:solidFill>
                <a:latin typeface="+mj-lt"/>
                <a:cs typeface="Calibri"/>
              </a:defRPr>
            </a:lvl1pPr>
          </a:lstStyle>
          <a:p>
            <a:pPr fontAlgn="auto">
              <a:spcBef>
                <a:spcPts val="0"/>
              </a:spcBef>
              <a:spcAft>
                <a:spcPts val="0"/>
              </a:spcAft>
            </a:pPr>
            <a:fld id="{A2885E78-1F86-4A3D-9EE1-B0103B1CEF15}" type="slidenum">
              <a:rPr lang="en-US" smtClean="0">
                <a:solidFill>
                  <a:srgbClr val="000000"/>
                </a:solidFill>
              </a:rPr>
              <a:pPr fontAlgn="auto">
                <a:spcBef>
                  <a:spcPts val="0"/>
                </a:spcBef>
                <a:spcAft>
                  <a:spcPts val="0"/>
                </a:spcAft>
              </a:pPr>
              <a:t>‹Nr.›</a:t>
            </a:fld>
            <a:endParaRPr lang="en-US" dirty="0">
              <a:solidFill>
                <a:srgbClr val="000000"/>
              </a:solidFill>
            </a:endParaRPr>
          </a:p>
        </p:txBody>
      </p:sp>
    </p:spTree>
    <p:extLst>
      <p:ext uri="{BB962C8B-B14F-4D97-AF65-F5344CB8AC3E}">
        <p14:creationId xmlns:p14="http://schemas.microsoft.com/office/powerpoint/2010/main" val="45047917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7" r:id="rId29"/>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hf hdr="0" ftr="0"/>
  <p:txStyles>
    <p:titleStyle>
      <a:lvl1pPr algn="l" defTabSz="914400" rtl="0" eaLnBrk="1" latinLnBrk="0" hangingPunct="1">
        <a:lnSpc>
          <a:spcPct val="80000"/>
        </a:lnSpc>
        <a:spcBef>
          <a:spcPct val="0"/>
        </a:spcBef>
        <a:buNone/>
        <a:defRPr sz="2800" b="1" kern="1200" cap="all" spc="100" baseline="0">
          <a:solidFill>
            <a:schemeClr val="accent5"/>
          </a:solidFill>
          <a:latin typeface="+mj-lt"/>
          <a:ea typeface="+mj-ea"/>
          <a:cs typeface="+mj-cs"/>
        </a:defRPr>
      </a:lvl1pPr>
    </p:titleStyle>
    <p:bodyStyle>
      <a:lvl1pPr marL="0" indent="0" algn="l" defTabSz="914400" rtl="0" eaLnBrk="1" latinLnBrk="0" hangingPunct="1">
        <a:spcBef>
          <a:spcPts val="12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spcBef>
          <a:spcPts val="3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Format des Titel-Masters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50">
                <a:cs typeface="+mn-cs"/>
              </a:defRPr>
            </a:lvl1pPr>
          </a:lstStyle>
          <a:p>
            <a:pPr>
              <a:defRPr/>
            </a:pPr>
            <a:endParaRPr lang="de-DE">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cs typeface="+mn-cs"/>
              </a:defRPr>
            </a:lvl1pPr>
          </a:lstStyle>
          <a:p>
            <a:pPr>
              <a:defRPr/>
            </a:pPr>
            <a:endParaRPr lang="de-DE">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a:cs typeface="+mn-cs"/>
              </a:defRPr>
            </a:lvl1pPr>
          </a:lstStyle>
          <a:p>
            <a:pPr>
              <a:defRPr/>
            </a:pPr>
            <a:fld id="{022692B7-C944-4592-9759-E60C440CF6B0}"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016472552"/>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6.xml"/><Relationship Id="rId5" Type="http://schemas.openxmlformats.org/officeDocument/2006/relationships/image" Target="../media/image11.png"/><Relationship Id="rId1" Type="http://schemas.microsoft.com/office/2007/relationships/media" Target="../media/media6.mp4"/><Relationship Id="rId2" Type="http://schemas.openxmlformats.org/officeDocument/2006/relationships/video" Target="../media/media6.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1" Type="http://schemas.openxmlformats.org/officeDocument/2006/relationships/slideLayout" Target="../slideLayouts/slideLayout4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microsoft.com/office/2007/relationships/media" Target="../media/media2.mpeg"/><Relationship Id="rId4" Type="http://schemas.openxmlformats.org/officeDocument/2006/relationships/video" Target="../media/media2.mpeg"/><Relationship Id="rId5" Type="http://schemas.openxmlformats.org/officeDocument/2006/relationships/slideLayout" Target="../slideLayouts/slideLayout55.xml"/><Relationship Id="rId6" Type="http://schemas.openxmlformats.org/officeDocument/2006/relationships/notesSlide" Target="../notesSlides/notesSlide3.xml"/><Relationship Id="rId7" Type="http://schemas.openxmlformats.org/officeDocument/2006/relationships/image" Target="../media/image6.png"/><Relationship Id="rId8" Type="http://schemas.openxmlformats.org/officeDocument/2006/relationships/image" Target="../media/image7.png"/><Relationship Id="rId1" Type="http://schemas.microsoft.com/office/2007/relationships/media" Target="../media/media1.mpeg"/><Relationship Id="rId2" Type="http://schemas.openxmlformats.org/officeDocument/2006/relationships/video" Target="../media/media1.m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image" Target="../media/image9.png"/><Relationship Id="rId1" Type="http://schemas.microsoft.com/office/2007/relationships/media" Target="../media/media4.wmv"/><Relationship Id="rId2" Type="http://schemas.openxmlformats.org/officeDocument/2006/relationships/video" Target="../media/media4.wm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5.xml"/><Relationship Id="rId5" Type="http://schemas.openxmlformats.org/officeDocument/2006/relationships/image" Target="../media/image10.png"/><Relationship Id="rId1" Type="http://schemas.microsoft.com/office/2007/relationships/media" Target="../media/media5.mp4"/><Relationship Id="rId2"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3791744" y="5661249"/>
            <a:ext cx="43318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0" hangingPunct="0">
              <a:defRPr/>
            </a:pPr>
            <a:r>
              <a:rPr lang="de-DE" sz="2000" dirty="0">
                <a:solidFill>
                  <a:srgbClr val="000000"/>
                </a:solidFill>
                <a:latin typeface="Arial" pitchFamily="34" charset="0"/>
              </a:rPr>
              <a:t>Philipp Sommer, M.D., FHRS, FESC</a:t>
            </a:r>
          </a:p>
          <a:p>
            <a:pPr algn="ctr" eaLnBrk="0" hangingPunct="0">
              <a:defRPr/>
            </a:pPr>
            <a:r>
              <a:rPr lang="de-DE" sz="2000" dirty="0">
                <a:solidFill>
                  <a:srgbClr val="000000"/>
                </a:solidFill>
                <a:latin typeface="Arial" pitchFamily="34" charset="0"/>
              </a:rPr>
              <a:t>Heart Center University Leipzig</a:t>
            </a:r>
          </a:p>
          <a:p>
            <a:pPr algn="ctr" eaLnBrk="0" hangingPunct="0">
              <a:defRPr/>
            </a:pPr>
            <a:r>
              <a:rPr lang="de-DE" sz="2000" dirty="0" err="1">
                <a:solidFill>
                  <a:srgbClr val="000000"/>
                </a:solidFill>
                <a:latin typeface="Arial" pitchFamily="34" charset="0"/>
              </a:rPr>
              <a:t>Dept</a:t>
            </a:r>
            <a:r>
              <a:rPr lang="de-DE" sz="2000" dirty="0">
                <a:solidFill>
                  <a:srgbClr val="000000"/>
                </a:solidFill>
                <a:latin typeface="Arial" pitchFamily="34" charset="0"/>
              </a:rPr>
              <a:t>. </a:t>
            </a:r>
            <a:r>
              <a:rPr lang="de-DE" sz="2000" dirty="0" err="1">
                <a:solidFill>
                  <a:srgbClr val="000000"/>
                </a:solidFill>
                <a:latin typeface="Arial" pitchFamily="34" charset="0"/>
              </a:rPr>
              <a:t>of</a:t>
            </a:r>
            <a:r>
              <a:rPr lang="de-DE" sz="2000" dirty="0">
                <a:solidFill>
                  <a:srgbClr val="000000"/>
                </a:solidFill>
                <a:latin typeface="Arial" pitchFamily="34" charset="0"/>
              </a:rPr>
              <a:t> </a:t>
            </a:r>
            <a:r>
              <a:rPr lang="de-DE" sz="2000" dirty="0" err="1">
                <a:solidFill>
                  <a:srgbClr val="000000"/>
                </a:solidFill>
                <a:latin typeface="Arial" pitchFamily="34" charset="0"/>
              </a:rPr>
              <a:t>electrophysiology</a:t>
            </a:r>
            <a:endParaRPr lang="de-DE" sz="2000" dirty="0">
              <a:solidFill>
                <a:srgbClr val="000000"/>
              </a:solidFill>
              <a:latin typeface="Arial" pitchFamily="34" charset="0"/>
            </a:endParaRPr>
          </a:p>
        </p:txBody>
      </p:sp>
      <p:sp>
        <p:nvSpPr>
          <p:cNvPr id="51204" name="Line 7"/>
          <p:cNvSpPr>
            <a:spLocks noChangeShapeType="1"/>
          </p:cNvSpPr>
          <p:nvPr/>
        </p:nvSpPr>
        <p:spPr bwMode="auto">
          <a:xfrm flipV="1">
            <a:off x="1631504" y="620688"/>
            <a:ext cx="8771384"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defRPr/>
            </a:pPr>
            <a:endParaRPr lang="de-DE" sz="900">
              <a:solidFill>
                <a:srgbClr val="000000"/>
              </a:solidFill>
            </a:endParaRPr>
          </a:p>
        </p:txBody>
      </p:sp>
      <p:pic>
        <p:nvPicPr>
          <p:cNvPr id="45061" name="Picture 9" descr="Herzzentrum"/>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1781944"/>
            <a:ext cx="5760639" cy="3642048"/>
          </a:xfrm>
          <a:prstGeom prst="rect">
            <a:avLst/>
          </a:prstGeom>
          <a:ln>
            <a:noFill/>
          </a:ln>
          <a:effectLst>
            <a:outerShdw blurRad="292100" dist="139700" dir="2700000" algn="tl" rotWithShape="0">
              <a:srgbClr val="333333">
                <a:alpha val="65000"/>
              </a:srgbClr>
            </a:outerShdw>
          </a:effectLst>
          <a:extLst/>
        </p:spPr>
      </p:pic>
      <p:sp>
        <p:nvSpPr>
          <p:cNvPr id="15365" name="Text Box 6"/>
          <p:cNvSpPr txBox="1">
            <a:spLocks noChangeArrowheads="1"/>
          </p:cNvSpPr>
          <p:nvPr/>
        </p:nvSpPr>
        <p:spPr bwMode="auto">
          <a:xfrm>
            <a:off x="2567608" y="76562"/>
            <a:ext cx="6970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de-DE" altLang="de-DE" sz="2000" dirty="0">
                <a:solidFill>
                  <a:srgbClr val="000000"/>
                </a:solidFill>
                <a:latin typeface="Arial" pitchFamily="34" charset="0"/>
              </a:rPr>
              <a:t>SCMR </a:t>
            </a:r>
            <a:r>
              <a:rPr lang="de-DE" altLang="de-DE" sz="2000" dirty="0" err="1">
                <a:solidFill>
                  <a:srgbClr val="000000"/>
                </a:solidFill>
                <a:latin typeface="Arial" pitchFamily="34" charset="0"/>
              </a:rPr>
              <a:t>pre-conference</a:t>
            </a:r>
            <a:r>
              <a:rPr lang="de-DE" altLang="de-DE" sz="2000" dirty="0">
                <a:solidFill>
                  <a:srgbClr val="000000"/>
                </a:solidFill>
                <a:latin typeface="Arial" pitchFamily="34" charset="0"/>
              </a:rPr>
              <a:t> </a:t>
            </a:r>
            <a:r>
              <a:rPr lang="de-DE" altLang="de-DE" sz="2000" dirty="0" err="1">
                <a:solidFill>
                  <a:srgbClr val="000000"/>
                </a:solidFill>
                <a:latin typeface="Arial" pitchFamily="34" charset="0"/>
              </a:rPr>
              <a:t>workshop</a:t>
            </a:r>
            <a:r>
              <a:rPr lang="de-DE" altLang="de-DE" sz="2000" dirty="0">
                <a:solidFill>
                  <a:srgbClr val="000000"/>
                </a:solidFill>
                <a:latin typeface="Arial" pitchFamily="34" charset="0"/>
              </a:rPr>
              <a:t> 2.2.2017 Washington D.C.</a:t>
            </a:r>
            <a:endParaRPr lang="en-GB" altLang="de-DE" sz="2000" dirty="0">
              <a:solidFill>
                <a:srgbClr val="000000"/>
              </a:solidFill>
              <a:latin typeface="Arial" pitchFamily="34" charset="0"/>
            </a:endParaRPr>
          </a:p>
        </p:txBody>
      </p:sp>
      <p:pic>
        <p:nvPicPr>
          <p:cNvPr id="1026" name="Picture 2" descr="SCMR"/>
          <p:cNvPicPr>
            <a:picLocks noChangeAspect="1" noChangeArrowheads="1"/>
          </p:cNvPicPr>
          <p:nvPr/>
        </p:nvPicPr>
        <p:blipFill rotWithShape="1">
          <a:blip r:embed="rId4">
            <a:extLst>
              <a:ext uri="{28A0092B-C50C-407E-A947-70E740481C1C}">
                <a14:useLocalDpi xmlns:a14="http://schemas.microsoft.com/office/drawing/2010/main" val="0"/>
              </a:ext>
            </a:extLst>
          </a:blip>
          <a:srcRect r="80349"/>
          <a:stretch/>
        </p:blipFill>
        <p:spPr bwMode="auto">
          <a:xfrm>
            <a:off x="407368" y="5519787"/>
            <a:ext cx="1224136" cy="1161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MR"/>
          <p:cNvPicPr>
            <a:picLocks noChangeAspect="1" noChangeArrowheads="1"/>
          </p:cNvPicPr>
          <p:nvPr/>
        </p:nvPicPr>
        <p:blipFill rotWithShape="1">
          <a:blip r:embed="rId4">
            <a:extLst>
              <a:ext uri="{28A0092B-C50C-407E-A947-70E740481C1C}">
                <a14:useLocalDpi xmlns:a14="http://schemas.microsoft.com/office/drawing/2010/main" val="0"/>
              </a:ext>
            </a:extLst>
          </a:blip>
          <a:srcRect r="80349"/>
          <a:stretch/>
        </p:blipFill>
        <p:spPr bwMode="auto">
          <a:xfrm>
            <a:off x="10560496" y="5519787"/>
            <a:ext cx="1224136" cy="11611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792288" y="55780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lnSpc>
                <a:spcPct val="150000"/>
              </a:lnSpc>
            </a:pPr>
            <a:r>
              <a:rPr lang="de-DE" altLang="de-DE" sz="4400" dirty="0">
                <a:solidFill>
                  <a:schemeClr val="bg2"/>
                </a:solidFill>
                <a:latin typeface="Arial" pitchFamily="34" charset="0"/>
              </a:rPr>
              <a:t>Update on </a:t>
            </a:r>
            <a:r>
              <a:rPr lang="de-DE" altLang="de-DE" sz="4400" dirty="0" err="1">
                <a:solidFill>
                  <a:schemeClr val="bg2"/>
                </a:solidFill>
                <a:latin typeface="Arial" pitchFamily="34" charset="0"/>
              </a:rPr>
              <a:t>progress</a:t>
            </a:r>
            <a:r>
              <a:rPr lang="de-DE" altLang="de-DE" sz="4400" dirty="0">
                <a:solidFill>
                  <a:schemeClr val="bg2"/>
                </a:solidFill>
                <a:latin typeface="Arial" pitchFamily="34" charset="0"/>
              </a:rPr>
              <a:t>: </a:t>
            </a:r>
            <a:r>
              <a:rPr lang="de-DE" altLang="de-DE" sz="4400" dirty="0" err="1">
                <a:solidFill>
                  <a:schemeClr val="bg2"/>
                </a:solidFill>
                <a:latin typeface="Arial" pitchFamily="34" charset="0"/>
              </a:rPr>
              <a:t>old</a:t>
            </a:r>
            <a:r>
              <a:rPr lang="de-DE" altLang="de-DE" sz="4400" dirty="0">
                <a:solidFill>
                  <a:schemeClr val="bg2"/>
                </a:solidFill>
                <a:latin typeface="Arial" pitchFamily="34" charset="0"/>
              </a:rPr>
              <a:t> EP </a:t>
            </a:r>
            <a:r>
              <a:rPr lang="de-DE" altLang="de-DE" sz="4400" dirty="0" err="1">
                <a:solidFill>
                  <a:schemeClr val="bg2"/>
                </a:solidFill>
                <a:latin typeface="Arial" pitchFamily="34" charset="0"/>
              </a:rPr>
              <a:t>site</a:t>
            </a:r>
            <a:endParaRPr lang="de-DE" altLang="de-DE" sz="4400" dirty="0">
              <a:solidFill>
                <a:schemeClr val="bg2"/>
              </a:solidFill>
              <a:latin typeface="Arial" pitchFamily="34" charset="0"/>
            </a:endParaRPr>
          </a:p>
        </p:txBody>
      </p:sp>
    </p:spTree>
    <p:extLst>
      <p:ext uri="{BB962C8B-B14F-4D97-AF65-F5344CB8AC3E}">
        <p14:creationId xmlns:p14="http://schemas.microsoft.com/office/powerpoint/2010/main" val="10593560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3"/>
          <p:cNvSpPr>
            <a:spLocks noGrp="1"/>
          </p:cNvSpPr>
          <p:nvPr>
            <p:ph type="title"/>
          </p:nvPr>
        </p:nvSpPr>
        <p:spPr>
          <a:xfrm>
            <a:off x="2042864" y="548680"/>
            <a:ext cx="8229600" cy="633412"/>
          </a:xfrm>
        </p:spPr>
        <p:txBody>
          <a:bodyPr/>
          <a:lstStyle/>
          <a:p>
            <a:pPr eaLnBrk="1" hangingPunct="1"/>
            <a:r>
              <a:rPr lang="de-DE" altLang="de-DE" b="0" dirty="0" smtClean="0"/>
              <a:t>Ablation </a:t>
            </a:r>
            <a:r>
              <a:rPr lang="de-DE" altLang="de-DE" b="0" dirty="0" err="1" smtClean="0"/>
              <a:t>of</a:t>
            </a:r>
            <a:r>
              <a:rPr lang="de-DE" altLang="de-DE" b="0" dirty="0" smtClean="0"/>
              <a:t> </a:t>
            </a:r>
            <a:r>
              <a:rPr lang="de-DE" altLang="de-DE" b="0" dirty="0" err="1" smtClean="0"/>
              <a:t>cavo-tricuspidal</a:t>
            </a:r>
            <a:r>
              <a:rPr lang="de-DE" altLang="de-DE" b="0" dirty="0" smtClean="0"/>
              <a:t> Isthmus </a:t>
            </a:r>
            <a:r>
              <a:rPr lang="de-DE" altLang="de-DE" b="0" smtClean="0"/>
              <a:t>in CMR</a:t>
            </a:r>
            <a:endParaRPr lang="de-DE" altLang="de-DE" sz="2000" b="0" i="1" dirty="0"/>
          </a:p>
        </p:txBody>
      </p:sp>
      <p:sp>
        <p:nvSpPr>
          <p:cNvPr id="5" name="Line 4"/>
          <p:cNvSpPr>
            <a:spLocks noChangeShapeType="1"/>
          </p:cNvSpPr>
          <p:nvPr/>
        </p:nvSpPr>
        <p:spPr bwMode="auto">
          <a:xfrm>
            <a:off x="2133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7"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pic>
        <p:nvPicPr>
          <p:cNvPr id="2" name="movie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2198" y="1265652"/>
            <a:ext cx="8767603" cy="5236561"/>
          </a:xfrm>
          <a:prstGeom prst="rect">
            <a:avLst/>
          </a:prstGeom>
          <a:ln>
            <a:noFill/>
          </a:ln>
          <a:effectLst>
            <a:outerShdw blurRad="190500" algn="tl" rotWithShape="0">
              <a:srgbClr val="000000">
                <a:alpha val="70000"/>
              </a:srgbClr>
            </a:outerShdw>
          </a:effectLst>
        </p:spPr>
      </p:pic>
      <p:sp>
        <p:nvSpPr>
          <p:cNvPr id="8" name="Text Box 5"/>
          <p:cNvSpPr txBox="1">
            <a:spLocks noChangeArrowheads="1"/>
          </p:cNvSpPr>
          <p:nvPr/>
        </p:nvSpPr>
        <p:spPr bwMode="auto">
          <a:xfrm>
            <a:off x="9480376" y="6585774"/>
            <a:ext cx="3414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 </a:t>
            </a:r>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a:t>
            </a:r>
            <a:r>
              <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Heart Center Leipzig</a:t>
            </a:r>
          </a:p>
        </p:txBody>
      </p:sp>
    </p:spTree>
    <p:extLst>
      <p:ext uri="{BB962C8B-B14F-4D97-AF65-F5344CB8AC3E}">
        <p14:creationId xmlns:p14="http://schemas.microsoft.com/office/powerpoint/2010/main" val="150319366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2133600" y="620688"/>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 name="Titel 1"/>
          <p:cNvSpPr txBox="1">
            <a:spLocks/>
          </p:cNvSpPr>
          <p:nvPr/>
        </p:nvSpPr>
        <p:spPr bwMode="auto">
          <a:xfrm>
            <a:off x="1919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a:r>
              <a:rPr lang="de-DE" altLang="de-DE" sz="2800" dirty="0">
                <a:solidFill>
                  <a:srgbClr val="000000"/>
                </a:solidFill>
                <a:latin typeface="Arial" pitchFamily="34" charset="0"/>
              </a:rPr>
              <a:t>Early </a:t>
            </a:r>
            <a:r>
              <a:rPr lang="de-DE" altLang="de-DE" sz="2800" dirty="0" err="1">
                <a:solidFill>
                  <a:srgbClr val="000000"/>
                </a:solidFill>
                <a:latin typeface="Arial" pitchFamily="34" charset="0"/>
              </a:rPr>
              <a:t>experience</a:t>
            </a:r>
            <a:r>
              <a:rPr lang="de-DE" altLang="de-DE" sz="2800" dirty="0">
                <a:solidFill>
                  <a:srgbClr val="000000"/>
                </a:solidFill>
                <a:latin typeface="Arial" pitchFamily="34" charset="0"/>
              </a:rPr>
              <a:t> in </a:t>
            </a:r>
            <a:r>
              <a:rPr lang="de-DE" altLang="de-DE" sz="2800" dirty="0" err="1">
                <a:solidFill>
                  <a:srgbClr val="000000"/>
                </a:solidFill>
                <a:latin typeface="Arial" pitchFamily="34" charset="0"/>
              </a:rPr>
              <a:t>iCMR</a:t>
            </a:r>
            <a:r>
              <a:rPr lang="de-DE" altLang="de-DE" sz="2800" dirty="0">
                <a:solidFill>
                  <a:srgbClr val="000000"/>
                </a:solidFill>
                <a:latin typeface="Arial" pitchFamily="34" charset="0"/>
              </a:rPr>
              <a:t> @ Leipzig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412777"/>
            <a:ext cx="8354888" cy="4806049"/>
          </a:xfrm>
          <a:prstGeom prst="rect">
            <a:avLst/>
          </a:prstGeom>
          <a:ln>
            <a:noFill/>
          </a:ln>
          <a:effectLst>
            <a:outerShdw blurRad="292100" dist="139700" dir="2700000" algn="tl" rotWithShape="0">
              <a:srgbClr val="333333">
                <a:alpha val="65000"/>
              </a:srgbClr>
            </a:outerShdw>
          </a:effectLst>
          <a:extLst/>
        </p:spPr>
      </p:pic>
      <p:sp>
        <p:nvSpPr>
          <p:cNvPr id="7" name="Rectangle 10"/>
          <p:cNvSpPr>
            <a:spLocks noChangeArrowheads="1"/>
          </p:cNvSpPr>
          <p:nvPr/>
        </p:nvSpPr>
        <p:spPr bwMode="auto">
          <a:xfrm>
            <a:off x="8515409" y="6381750"/>
            <a:ext cx="3629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GB" altLang="de-DE" sz="1600" dirty="0">
                <a:solidFill>
                  <a:srgbClr val="000000"/>
                </a:solidFill>
                <a:latin typeface="Arial" pitchFamily="34" charset="0"/>
              </a:rPr>
              <a:t>Hilbert, </a:t>
            </a:r>
            <a:r>
              <a:rPr lang="en-GB" altLang="de-DE" sz="1600" dirty="0" err="1">
                <a:solidFill>
                  <a:srgbClr val="000000"/>
                </a:solidFill>
                <a:latin typeface="Arial" pitchFamily="34" charset="0"/>
              </a:rPr>
              <a:t>Sommer</a:t>
            </a:r>
            <a:r>
              <a:rPr lang="en-GB" altLang="de-DE" sz="1600" dirty="0">
                <a:solidFill>
                  <a:srgbClr val="000000"/>
                </a:solidFill>
                <a:latin typeface="Arial" pitchFamily="34" charset="0"/>
              </a:rPr>
              <a:t>. </a:t>
            </a:r>
            <a:r>
              <a:rPr lang="en-GB" altLang="de-DE" sz="1600" dirty="0" err="1">
                <a:solidFill>
                  <a:srgbClr val="000000"/>
                </a:solidFill>
                <a:latin typeface="Arial" pitchFamily="34" charset="0"/>
              </a:rPr>
              <a:t>Europace</a:t>
            </a:r>
            <a:r>
              <a:rPr lang="en-GB" altLang="de-DE" sz="1600" dirty="0">
                <a:solidFill>
                  <a:srgbClr val="000000"/>
                </a:solidFill>
                <a:latin typeface="Arial" pitchFamily="34" charset="0"/>
              </a:rPr>
              <a:t> Aug. 2015</a:t>
            </a:r>
            <a:endParaRPr lang="de-DE" altLang="de-DE" sz="1600" dirty="0">
              <a:solidFill>
                <a:srgbClr val="000000"/>
              </a:solidFill>
              <a:latin typeface="Arial" pitchFamily="34" charset="0"/>
            </a:endParaRPr>
          </a:p>
        </p:txBody>
      </p:sp>
      <p:sp>
        <p:nvSpPr>
          <p:cNvPr id="2" name="Rechteck 1"/>
          <p:cNvSpPr/>
          <p:nvPr/>
        </p:nvSpPr>
        <p:spPr bwMode="auto">
          <a:xfrm>
            <a:off x="1919536" y="4653136"/>
            <a:ext cx="8354888" cy="36004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solidFill>
                <a:prstClr val="black"/>
              </a:solidFill>
            </a:endParaRPr>
          </a:p>
        </p:txBody>
      </p:sp>
      <p:sp>
        <p:nvSpPr>
          <p:cNvPr id="8"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latin typeface="Calibri" pitchFamily="34" charset="0"/>
              </a:rPr>
              <a:t>Update on </a:t>
            </a:r>
            <a:r>
              <a:rPr lang="de-DE" sz="2400" dirty="0" err="1">
                <a:latin typeface="Calibri" pitchFamily="34" charset="0"/>
              </a:rPr>
              <a:t>progress</a:t>
            </a:r>
            <a:r>
              <a:rPr lang="de-DE" sz="2400" dirty="0">
                <a:latin typeface="Calibri" pitchFamily="34" charset="0"/>
              </a:rPr>
              <a:t>: </a:t>
            </a:r>
            <a:r>
              <a:rPr lang="de-DE" sz="2400" dirty="0" err="1">
                <a:latin typeface="Calibri" pitchFamily="34" charset="0"/>
              </a:rPr>
              <a:t>old</a:t>
            </a:r>
            <a:r>
              <a:rPr lang="de-DE" sz="2400" dirty="0">
                <a:latin typeface="Calibri" pitchFamily="34" charset="0"/>
              </a:rPr>
              <a:t> EP </a:t>
            </a:r>
            <a:r>
              <a:rPr lang="de-DE" sz="2400" dirty="0" err="1">
                <a:latin typeface="Calibri" pitchFamily="34" charset="0"/>
              </a:rPr>
              <a:t>site</a:t>
            </a:r>
            <a:endParaRPr lang="de-DE" sz="2400" dirty="0">
              <a:latin typeface="Calibri" pitchFamily="34" charset="0"/>
            </a:endParaRPr>
          </a:p>
        </p:txBody>
      </p:sp>
    </p:spTree>
    <p:extLst>
      <p:ext uri="{BB962C8B-B14F-4D97-AF65-F5344CB8AC3E}">
        <p14:creationId xmlns:p14="http://schemas.microsoft.com/office/powerpoint/2010/main" val="14720542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2133600" y="620688"/>
            <a:ext cx="792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 name="Titel 1"/>
          <p:cNvSpPr txBox="1">
            <a:spLocks/>
          </p:cNvSpPr>
          <p:nvPr/>
        </p:nvSpPr>
        <p:spPr bwMode="auto">
          <a:xfrm>
            <a:off x="1919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a:r>
              <a:rPr lang="de-DE" altLang="de-DE" sz="2800" dirty="0">
                <a:solidFill>
                  <a:srgbClr val="000000"/>
                </a:solidFill>
                <a:latin typeface="Arial" pitchFamily="34" charset="0"/>
              </a:rPr>
              <a:t>2016: 5 </a:t>
            </a:r>
            <a:r>
              <a:rPr lang="de-DE" altLang="de-DE" sz="2800" dirty="0" err="1">
                <a:solidFill>
                  <a:srgbClr val="000000"/>
                </a:solidFill>
                <a:latin typeface="Arial" pitchFamily="34" charset="0"/>
              </a:rPr>
              <a:t>more</a:t>
            </a:r>
            <a:r>
              <a:rPr lang="de-DE" altLang="de-DE" sz="2800" dirty="0">
                <a:solidFill>
                  <a:srgbClr val="000000"/>
                </a:solidFill>
                <a:latin typeface="Arial" pitchFamily="34" charset="0"/>
              </a:rPr>
              <a:t> </a:t>
            </a:r>
            <a:r>
              <a:rPr lang="de-DE" altLang="de-DE" sz="2800" dirty="0" err="1">
                <a:solidFill>
                  <a:srgbClr val="000000"/>
                </a:solidFill>
                <a:latin typeface="Arial" pitchFamily="34" charset="0"/>
              </a:rPr>
              <a:t>flutter</a:t>
            </a:r>
            <a:r>
              <a:rPr lang="de-DE" altLang="de-DE" sz="2800" dirty="0">
                <a:solidFill>
                  <a:srgbClr val="000000"/>
                </a:solidFill>
                <a:latin typeface="Arial" pitchFamily="34" charset="0"/>
              </a:rPr>
              <a:t> </a:t>
            </a:r>
            <a:r>
              <a:rPr lang="de-DE" altLang="de-DE" sz="2800" dirty="0" err="1">
                <a:solidFill>
                  <a:srgbClr val="000000"/>
                </a:solidFill>
                <a:latin typeface="Arial" pitchFamily="34" charset="0"/>
              </a:rPr>
              <a:t>patients</a:t>
            </a:r>
            <a:endParaRPr lang="de-DE" altLang="de-DE" sz="2800" dirty="0">
              <a:solidFill>
                <a:srgbClr val="000000"/>
              </a:solidFill>
              <a:latin typeface="Arial" pitchFamily="34" charset="0"/>
            </a:endParaRPr>
          </a:p>
        </p:txBody>
      </p:sp>
      <p:sp>
        <p:nvSpPr>
          <p:cNvPr id="7" name="Rectangle 10"/>
          <p:cNvSpPr>
            <a:spLocks noChangeArrowheads="1"/>
          </p:cNvSpPr>
          <p:nvPr/>
        </p:nvSpPr>
        <p:spPr bwMode="auto">
          <a:xfrm>
            <a:off x="10366621" y="6402814"/>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GB" altLang="de-DE" sz="1600" dirty="0">
                <a:solidFill>
                  <a:srgbClr val="000000"/>
                </a:solidFill>
                <a:latin typeface="Arial" pitchFamily="34" charset="0"/>
              </a:rPr>
              <a:t>Unpublished data</a:t>
            </a:r>
            <a:endParaRPr lang="de-DE" altLang="de-DE" sz="1600" dirty="0">
              <a:solidFill>
                <a:srgbClr val="000000"/>
              </a:solidFill>
              <a:latin typeface="Arial" pitchFamily="34" charset="0"/>
            </a:endParaRPr>
          </a:p>
        </p:txBody>
      </p:sp>
      <p:sp>
        <p:nvSpPr>
          <p:cNvPr id="8"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latin typeface="Calibri" pitchFamily="34" charset="0"/>
              </a:rPr>
              <a:t>Update on </a:t>
            </a:r>
            <a:r>
              <a:rPr lang="de-DE" sz="2400" dirty="0" err="1">
                <a:latin typeface="Calibri" pitchFamily="34" charset="0"/>
              </a:rPr>
              <a:t>progress</a:t>
            </a:r>
            <a:r>
              <a:rPr lang="de-DE" sz="2400" dirty="0">
                <a:latin typeface="Calibri" pitchFamily="34" charset="0"/>
              </a:rPr>
              <a:t>: </a:t>
            </a:r>
            <a:r>
              <a:rPr lang="de-DE" sz="2400" dirty="0" err="1">
                <a:latin typeface="Calibri" pitchFamily="34" charset="0"/>
              </a:rPr>
              <a:t>old</a:t>
            </a:r>
            <a:r>
              <a:rPr lang="de-DE" sz="2400" dirty="0">
                <a:latin typeface="Calibri" pitchFamily="34" charset="0"/>
              </a:rPr>
              <a:t> EP </a:t>
            </a:r>
            <a:r>
              <a:rPr lang="de-DE" sz="2400" dirty="0" err="1">
                <a:latin typeface="Calibri" pitchFamily="34" charset="0"/>
              </a:rPr>
              <a:t>site</a:t>
            </a:r>
            <a:endParaRPr lang="de-DE" sz="2400" dirty="0">
              <a:latin typeface="Calibri"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513771976"/>
              </p:ext>
            </p:extLst>
          </p:nvPr>
        </p:nvGraphicFramePr>
        <p:xfrm>
          <a:off x="1996804" y="1356360"/>
          <a:ext cx="8061594" cy="4933776"/>
        </p:xfrm>
        <a:graphic>
          <a:graphicData uri="http://schemas.openxmlformats.org/drawingml/2006/table">
            <a:tbl>
              <a:tblPr firstRow="1" bandRow="1">
                <a:tableStyleId>{5C22544A-7EE6-4342-B048-85BDC9FD1C3A}</a:tableStyleId>
              </a:tblPr>
              <a:tblGrid>
                <a:gridCol w="2082972"/>
                <a:gridCol w="1224136"/>
                <a:gridCol w="1296144"/>
                <a:gridCol w="1296144"/>
                <a:gridCol w="1152128"/>
                <a:gridCol w="1010070"/>
              </a:tblGrid>
              <a:tr h="324149">
                <a:tc>
                  <a:txBody>
                    <a:bodyPr/>
                    <a:lstStyle/>
                    <a:p>
                      <a:pPr algn="ctr"/>
                      <a:endParaRPr lang="de-DE" dirty="0"/>
                    </a:p>
                  </a:txBody>
                  <a:tcPr anchor="ctr"/>
                </a:tc>
                <a:tc>
                  <a:txBody>
                    <a:bodyPr/>
                    <a:lstStyle/>
                    <a:p>
                      <a:pPr algn="ctr"/>
                      <a:r>
                        <a:rPr lang="de-DE" dirty="0" smtClean="0"/>
                        <a:t>P #1</a:t>
                      </a:r>
                      <a:endParaRPr lang="de-DE" dirty="0"/>
                    </a:p>
                  </a:txBody>
                  <a:tcPr/>
                </a:tc>
                <a:tc>
                  <a:txBody>
                    <a:bodyPr/>
                    <a:lstStyle/>
                    <a:p>
                      <a:pPr algn="ctr"/>
                      <a:r>
                        <a:rPr lang="de-DE" dirty="0" smtClean="0"/>
                        <a:t>P #2</a:t>
                      </a:r>
                      <a:endParaRPr lang="de-DE" dirty="0"/>
                    </a:p>
                  </a:txBody>
                  <a:tcPr/>
                </a:tc>
                <a:tc>
                  <a:txBody>
                    <a:bodyPr/>
                    <a:lstStyle/>
                    <a:p>
                      <a:pPr algn="ctr"/>
                      <a:r>
                        <a:rPr lang="de-DE" dirty="0" smtClean="0"/>
                        <a:t>P #3</a:t>
                      </a:r>
                      <a:endParaRPr lang="de-DE" dirty="0"/>
                    </a:p>
                  </a:txBody>
                  <a:tcPr/>
                </a:tc>
                <a:tc>
                  <a:txBody>
                    <a:bodyPr/>
                    <a:lstStyle/>
                    <a:p>
                      <a:pPr algn="ctr"/>
                      <a:r>
                        <a:rPr lang="de-DE" dirty="0" smtClean="0"/>
                        <a:t>P #4</a:t>
                      </a:r>
                      <a:endParaRPr lang="de-DE" dirty="0"/>
                    </a:p>
                  </a:txBody>
                  <a:tcPr/>
                </a:tc>
                <a:tc>
                  <a:txBody>
                    <a:bodyPr/>
                    <a:lstStyle/>
                    <a:p>
                      <a:pPr algn="ctr"/>
                      <a:r>
                        <a:rPr lang="de-DE" dirty="0" smtClean="0"/>
                        <a:t>P #5</a:t>
                      </a:r>
                      <a:endParaRPr lang="de-DE" dirty="0"/>
                    </a:p>
                  </a:txBody>
                  <a:tcPr/>
                </a:tc>
              </a:tr>
              <a:tr h="324149">
                <a:tc>
                  <a:txBody>
                    <a:bodyPr/>
                    <a:lstStyle/>
                    <a:p>
                      <a:pPr algn="ctr"/>
                      <a:r>
                        <a:rPr lang="de-DE" dirty="0" smtClean="0"/>
                        <a:t>Gender</a:t>
                      </a:r>
                      <a:endParaRPr lang="de-DE" dirty="0"/>
                    </a:p>
                  </a:txBody>
                  <a:tcPr anchor="ctr"/>
                </a:tc>
                <a:tc>
                  <a:txBody>
                    <a:bodyPr/>
                    <a:lstStyle/>
                    <a:p>
                      <a:pPr algn="ctr"/>
                      <a:r>
                        <a:rPr lang="de-DE" dirty="0" smtClean="0"/>
                        <a:t>m</a:t>
                      </a:r>
                      <a:endParaRPr lang="de-DE" dirty="0"/>
                    </a:p>
                  </a:txBody>
                  <a:tcPr anchor="ctr"/>
                </a:tc>
                <a:tc>
                  <a:txBody>
                    <a:bodyPr/>
                    <a:lstStyle/>
                    <a:p>
                      <a:pPr algn="ctr"/>
                      <a:r>
                        <a:rPr lang="de-DE" dirty="0" smtClean="0"/>
                        <a:t>f</a:t>
                      </a:r>
                      <a:endParaRPr lang="de-DE" dirty="0"/>
                    </a:p>
                  </a:txBody>
                  <a:tcPr anchor="ctr"/>
                </a:tc>
                <a:tc>
                  <a:txBody>
                    <a:bodyPr/>
                    <a:lstStyle/>
                    <a:p>
                      <a:pPr algn="ctr"/>
                      <a:r>
                        <a:rPr lang="de-DE" dirty="0" smtClean="0"/>
                        <a:t>m</a:t>
                      </a:r>
                      <a:endParaRPr lang="de-DE" dirty="0"/>
                    </a:p>
                  </a:txBody>
                  <a:tcPr anchor="ctr"/>
                </a:tc>
                <a:tc>
                  <a:txBody>
                    <a:bodyPr/>
                    <a:lstStyle/>
                    <a:p>
                      <a:pPr algn="ctr"/>
                      <a:r>
                        <a:rPr lang="de-DE" dirty="0" smtClean="0"/>
                        <a:t>m</a:t>
                      </a:r>
                      <a:endParaRPr lang="de-DE" dirty="0"/>
                    </a:p>
                  </a:txBody>
                  <a:tcPr anchor="ctr"/>
                </a:tc>
                <a:tc>
                  <a:txBody>
                    <a:bodyPr/>
                    <a:lstStyle/>
                    <a:p>
                      <a:pPr algn="ctr"/>
                      <a:r>
                        <a:rPr lang="de-DE" dirty="0" smtClean="0"/>
                        <a:t>m</a:t>
                      </a:r>
                      <a:endParaRPr lang="de-DE" dirty="0"/>
                    </a:p>
                  </a:txBody>
                  <a:tcPr anchor="ctr"/>
                </a:tc>
              </a:tr>
              <a:tr h="324149">
                <a:tc>
                  <a:txBody>
                    <a:bodyPr/>
                    <a:lstStyle/>
                    <a:p>
                      <a:pPr algn="ctr"/>
                      <a:r>
                        <a:rPr lang="de-DE" dirty="0" smtClean="0"/>
                        <a:t>Age</a:t>
                      </a:r>
                      <a:endParaRPr lang="de-DE" dirty="0"/>
                    </a:p>
                  </a:txBody>
                  <a:tcPr anchor="ctr"/>
                </a:tc>
                <a:tc>
                  <a:txBody>
                    <a:bodyPr/>
                    <a:lstStyle/>
                    <a:p>
                      <a:pPr algn="ctr"/>
                      <a:r>
                        <a:rPr lang="de-DE" dirty="0" smtClean="0"/>
                        <a:t>35y</a:t>
                      </a:r>
                      <a:endParaRPr lang="de-DE" dirty="0"/>
                    </a:p>
                  </a:txBody>
                  <a:tcPr anchor="ctr"/>
                </a:tc>
                <a:tc>
                  <a:txBody>
                    <a:bodyPr/>
                    <a:lstStyle/>
                    <a:p>
                      <a:pPr algn="ctr"/>
                      <a:r>
                        <a:rPr lang="de-DE" dirty="0" smtClean="0"/>
                        <a:t>56y</a:t>
                      </a:r>
                      <a:endParaRPr lang="de-DE" dirty="0"/>
                    </a:p>
                  </a:txBody>
                  <a:tcPr anchor="ctr"/>
                </a:tc>
                <a:tc>
                  <a:txBody>
                    <a:bodyPr/>
                    <a:lstStyle/>
                    <a:p>
                      <a:pPr algn="ctr"/>
                      <a:r>
                        <a:rPr lang="de-DE" dirty="0" smtClean="0"/>
                        <a:t>56y</a:t>
                      </a:r>
                      <a:endParaRPr lang="de-DE" dirty="0"/>
                    </a:p>
                  </a:txBody>
                  <a:tcPr anchor="ctr"/>
                </a:tc>
                <a:tc>
                  <a:txBody>
                    <a:bodyPr/>
                    <a:lstStyle/>
                    <a:p>
                      <a:pPr algn="ctr"/>
                      <a:r>
                        <a:rPr lang="de-DE" dirty="0" smtClean="0"/>
                        <a:t>71y</a:t>
                      </a:r>
                      <a:endParaRPr lang="de-DE" dirty="0"/>
                    </a:p>
                  </a:txBody>
                  <a:tcPr anchor="ctr"/>
                </a:tc>
                <a:tc>
                  <a:txBody>
                    <a:bodyPr/>
                    <a:lstStyle/>
                    <a:p>
                      <a:pPr algn="ctr"/>
                      <a:r>
                        <a:rPr lang="de-DE" dirty="0" smtClean="0"/>
                        <a:t>73y</a:t>
                      </a:r>
                      <a:endParaRPr lang="de-DE" dirty="0"/>
                    </a:p>
                  </a:txBody>
                  <a:tcPr anchor="ctr"/>
                </a:tc>
              </a:tr>
              <a:tr h="559489">
                <a:tc>
                  <a:txBody>
                    <a:bodyPr/>
                    <a:lstStyle/>
                    <a:p>
                      <a:pPr algn="ctr"/>
                      <a:r>
                        <a:rPr lang="de-DE" dirty="0" smtClean="0"/>
                        <a:t>Max. Power</a:t>
                      </a:r>
                      <a:endParaRPr lang="de-DE" dirty="0"/>
                    </a:p>
                  </a:txBody>
                  <a:tcPr anchor="ctr"/>
                </a:tc>
                <a:tc>
                  <a:txBody>
                    <a:bodyPr/>
                    <a:lstStyle/>
                    <a:p>
                      <a:pPr algn="ctr"/>
                      <a:r>
                        <a:rPr lang="de-DE" dirty="0" smtClean="0"/>
                        <a:t>65W</a:t>
                      </a:r>
                      <a:endParaRPr lang="de-DE" dirty="0"/>
                    </a:p>
                  </a:txBody>
                  <a:tcPr anchor="ctr"/>
                </a:tc>
                <a:tc>
                  <a:txBody>
                    <a:bodyPr/>
                    <a:lstStyle/>
                    <a:p>
                      <a:pPr algn="ctr"/>
                      <a:r>
                        <a:rPr lang="de-DE" dirty="0" smtClean="0"/>
                        <a:t>50W</a:t>
                      </a:r>
                      <a:endParaRPr lang="de-DE" dirty="0"/>
                    </a:p>
                  </a:txBody>
                  <a:tcPr anchor="ctr"/>
                </a:tc>
                <a:tc>
                  <a:txBody>
                    <a:bodyPr/>
                    <a:lstStyle/>
                    <a:p>
                      <a:pPr algn="ctr"/>
                      <a:r>
                        <a:rPr lang="de-DE" dirty="0" smtClean="0"/>
                        <a:t>50W</a:t>
                      </a:r>
                      <a:endParaRPr lang="de-DE" dirty="0"/>
                    </a:p>
                  </a:txBody>
                  <a:tcPr anchor="ctr"/>
                </a:tc>
                <a:tc>
                  <a:txBody>
                    <a:bodyPr/>
                    <a:lstStyle/>
                    <a:p>
                      <a:pPr algn="ctr"/>
                      <a:r>
                        <a:rPr lang="de-DE" dirty="0" smtClean="0"/>
                        <a:t>60W</a:t>
                      </a:r>
                      <a:endParaRPr lang="de-DE" dirty="0"/>
                    </a:p>
                  </a:txBody>
                  <a:tcPr anchor="ctr"/>
                </a:tc>
                <a:tc>
                  <a:txBody>
                    <a:bodyPr/>
                    <a:lstStyle/>
                    <a:p>
                      <a:pPr algn="ctr"/>
                      <a:r>
                        <a:rPr lang="de-DE" dirty="0" smtClean="0"/>
                        <a:t>60W</a:t>
                      </a:r>
                      <a:endParaRPr lang="de-DE" dirty="0"/>
                    </a:p>
                  </a:txBody>
                  <a:tcPr anchor="ctr"/>
                </a:tc>
              </a:tr>
              <a:tr h="559489">
                <a:tc>
                  <a:txBody>
                    <a:bodyPr/>
                    <a:lstStyle/>
                    <a:p>
                      <a:pPr algn="ctr"/>
                      <a:r>
                        <a:rPr lang="de-DE" dirty="0" smtClean="0"/>
                        <a:t>CS</a:t>
                      </a:r>
                      <a:r>
                        <a:rPr lang="de-DE" baseline="0" dirty="0" smtClean="0"/>
                        <a:t> </a:t>
                      </a:r>
                      <a:r>
                        <a:rPr lang="de-DE" baseline="0" dirty="0" err="1" smtClean="0"/>
                        <a:t>intubation</a:t>
                      </a:r>
                      <a:endParaRPr lang="de-DE" dirty="0"/>
                    </a:p>
                  </a:txBody>
                  <a:tcPr anchor="ctr"/>
                </a:tc>
                <a:tc>
                  <a:txBody>
                    <a:bodyPr/>
                    <a:lstStyle/>
                    <a:p>
                      <a:pPr algn="ctr"/>
                      <a:r>
                        <a:rPr lang="de-DE" dirty="0" smtClean="0"/>
                        <a:t>50s</a:t>
                      </a:r>
                      <a:endParaRPr lang="de-DE" dirty="0"/>
                    </a:p>
                  </a:txBody>
                  <a:tcPr anchor="ctr"/>
                </a:tc>
                <a:tc>
                  <a:txBody>
                    <a:bodyPr/>
                    <a:lstStyle/>
                    <a:p>
                      <a:pPr algn="ctr"/>
                      <a:r>
                        <a:rPr lang="de-DE" dirty="0" smtClean="0"/>
                        <a:t>55s</a:t>
                      </a:r>
                      <a:endParaRPr lang="de-DE" dirty="0"/>
                    </a:p>
                  </a:txBody>
                  <a:tcPr anchor="ctr"/>
                </a:tc>
                <a:tc>
                  <a:txBody>
                    <a:bodyPr/>
                    <a:lstStyle/>
                    <a:p>
                      <a:pPr algn="ctr"/>
                      <a:r>
                        <a:rPr lang="de-DE" dirty="0" smtClean="0"/>
                        <a:t>60s</a:t>
                      </a:r>
                      <a:endParaRPr lang="de-DE" dirty="0"/>
                    </a:p>
                  </a:txBody>
                  <a:tcPr anchor="ctr"/>
                </a:tc>
                <a:tc>
                  <a:txBody>
                    <a:bodyPr/>
                    <a:lstStyle/>
                    <a:p>
                      <a:pPr algn="ctr"/>
                      <a:r>
                        <a:rPr lang="de-DE" dirty="0" smtClean="0"/>
                        <a:t>50s</a:t>
                      </a:r>
                      <a:endParaRPr lang="de-DE" dirty="0"/>
                    </a:p>
                  </a:txBody>
                  <a:tcPr anchor="ctr"/>
                </a:tc>
                <a:tc>
                  <a:txBody>
                    <a:bodyPr/>
                    <a:lstStyle/>
                    <a:p>
                      <a:pPr algn="ctr"/>
                      <a:r>
                        <a:rPr lang="de-DE" dirty="0" smtClean="0"/>
                        <a:t>65s</a:t>
                      </a:r>
                      <a:endParaRPr lang="de-DE" dirty="0"/>
                    </a:p>
                  </a:txBody>
                  <a:tcPr anchor="ctr"/>
                </a:tc>
              </a:tr>
              <a:tr h="799270">
                <a:tc>
                  <a:txBody>
                    <a:bodyPr/>
                    <a:lstStyle/>
                    <a:p>
                      <a:pPr algn="ctr"/>
                      <a:r>
                        <a:rPr lang="de-DE" dirty="0" smtClean="0"/>
                        <a:t>Total MR time</a:t>
                      </a:r>
                      <a:endParaRPr lang="de-DE" dirty="0"/>
                    </a:p>
                  </a:txBody>
                  <a:tcPr anchor="ctr"/>
                </a:tc>
                <a:tc>
                  <a:txBody>
                    <a:bodyPr/>
                    <a:lstStyle/>
                    <a:p>
                      <a:pPr algn="ctr"/>
                      <a:r>
                        <a:rPr lang="de-DE" dirty="0" smtClean="0"/>
                        <a:t>180min</a:t>
                      </a:r>
                      <a:endParaRPr lang="de-DE" dirty="0"/>
                    </a:p>
                  </a:txBody>
                  <a:tcPr anchor="ctr"/>
                </a:tc>
                <a:tc>
                  <a:txBody>
                    <a:bodyPr/>
                    <a:lstStyle/>
                    <a:p>
                      <a:pPr algn="ctr"/>
                      <a:r>
                        <a:rPr lang="de-DE" dirty="0" smtClean="0"/>
                        <a:t>120min</a:t>
                      </a:r>
                      <a:endParaRPr lang="de-DE" dirty="0"/>
                    </a:p>
                  </a:txBody>
                  <a:tcPr anchor="ctr"/>
                </a:tc>
                <a:tc>
                  <a:txBody>
                    <a:bodyPr/>
                    <a:lstStyle/>
                    <a:p>
                      <a:pPr algn="ctr"/>
                      <a:r>
                        <a:rPr lang="de-DE" dirty="0" smtClean="0"/>
                        <a:t>105min</a:t>
                      </a:r>
                      <a:endParaRPr lang="de-DE" dirty="0"/>
                    </a:p>
                  </a:txBody>
                  <a:tcPr anchor="ctr"/>
                </a:tc>
                <a:tc>
                  <a:txBody>
                    <a:bodyPr/>
                    <a:lstStyle/>
                    <a:p>
                      <a:pPr algn="ctr"/>
                      <a:r>
                        <a:rPr lang="de-DE" dirty="0" smtClean="0"/>
                        <a:t>56min</a:t>
                      </a:r>
                      <a:endParaRPr lang="de-DE" dirty="0"/>
                    </a:p>
                  </a:txBody>
                  <a:tcPr anchor="ctr"/>
                </a:tc>
                <a:tc>
                  <a:txBody>
                    <a:bodyPr/>
                    <a:lstStyle/>
                    <a:p>
                      <a:pPr algn="ctr"/>
                      <a:r>
                        <a:rPr lang="de-DE" dirty="0" smtClean="0"/>
                        <a:t>48min</a:t>
                      </a:r>
                      <a:endParaRPr lang="de-DE" dirty="0"/>
                    </a:p>
                  </a:txBody>
                  <a:tcPr anchor="ctr"/>
                </a:tc>
              </a:tr>
              <a:tr h="799270">
                <a:tc>
                  <a:txBody>
                    <a:bodyPr/>
                    <a:lstStyle/>
                    <a:p>
                      <a:pPr algn="ctr"/>
                      <a:r>
                        <a:rPr lang="de-DE" dirty="0" smtClean="0"/>
                        <a:t>Block at end MRI</a:t>
                      </a:r>
                      <a:endParaRPr lang="de-DE" dirty="0"/>
                    </a:p>
                  </a:txBody>
                  <a:tcPr anchor="ctr"/>
                </a:tc>
                <a:tc>
                  <a:txBody>
                    <a:bodyPr/>
                    <a:lstStyle/>
                    <a:p>
                      <a:pPr algn="ctr"/>
                      <a:r>
                        <a:rPr lang="de-DE" dirty="0" err="1" smtClean="0"/>
                        <a:t>no</a:t>
                      </a:r>
                      <a:endParaRPr lang="de-DE" dirty="0"/>
                    </a:p>
                  </a:txBody>
                  <a:tcPr anchor="ctr"/>
                </a:tc>
                <a:tc>
                  <a:txBody>
                    <a:bodyPr/>
                    <a:lstStyle/>
                    <a:p>
                      <a:pPr algn="ctr"/>
                      <a:r>
                        <a:rPr lang="de-DE" dirty="0" err="1" smtClean="0"/>
                        <a:t>yes</a:t>
                      </a:r>
                      <a:endParaRPr lang="de-DE" dirty="0"/>
                    </a:p>
                  </a:txBody>
                  <a:tcPr anchor="ctr"/>
                </a:tc>
                <a:tc>
                  <a:txBody>
                    <a:bodyPr/>
                    <a:lstStyle/>
                    <a:p>
                      <a:pPr algn="ctr"/>
                      <a:r>
                        <a:rPr lang="de-DE" dirty="0" err="1" smtClean="0"/>
                        <a:t>yes</a:t>
                      </a:r>
                      <a:endParaRPr lang="de-DE" dirty="0"/>
                    </a:p>
                  </a:txBody>
                  <a:tcPr anchor="ctr"/>
                </a:tc>
                <a:tc>
                  <a:txBody>
                    <a:bodyPr/>
                    <a:lstStyle/>
                    <a:p>
                      <a:pPr algn="ctr"/>
                      <a:r>
                        <a:rPr lang="de-DE" dirty="0" err="1" smtClean="0"/>
                        <a:t>yes</a:t>
                      </a:r>
                      <a:endParaRPr lang="de-DE" dirty="0"/>
                    </a:p>
                  </a:txBody>
                  <a:tcPr anchor="ctr"/>
                </a:tc>
                <a:tc>
                  <a:txBody>
                    <a:bodyPr/>
                    <a:lstStyle/>
                    <a:p>
                      <a:pPr algn="ctr"/>
                      <a:r>
                        <a:rPr lang="de-DE" dirty="0" err="1" smtClean="0"/>
                        <a:t>yes</a:t>
                      </a:r>
                      <a:endParaRPr lang="de-DE" dirty="0"/>
                    </a:p>
                  </a:txBody>
                  <a:tcPr anchor="ctr"/>
                </a:tc>
              </a:tr>
              <a:tr h="559489">
                <a:tc>
                  <a:txBody>
                    <a:bodyPr/>
                    <a:lstStyle/>
                    <a:p>
                      <a:pPr algn="ctr"/>
                      <a:r>
                        <a:rPr lang="de-DE" dirty="0" err="1" smtClean="0"/>
                        <a:t>Fluo</a:t>
                      </a:r>
                      <a:r>
                        <a:rPr lang="de-DE" dirty="0" smtClean="0"/>
                        <a:t> time</a:t>
                      </a:r>
                      <a:endParaRPr lang="de-DE" dirty="0"/>
                    </a:p>
                  </a:txBody>
                  <a:tcPr anchor="ctr"/>
                </a:tc>
                <a:tc>
                  <a:txBody>
                    <a:bodyPr/>
                    <a:lstStyle/>
                    <a:p>
                      <a:pPr algn="ctr"/>
                      <a:r>
                        <a:rPr lang="de-DE" dirty="0" smtClean="0"/>
                        <a:t>60s</a:t>
                      </a:r>
                      <a:endParaRPr lang="de-DE" dirty="0"/>
                    </a:p>
                  </a:txBody>
                  <a:tcPr anchor="ctr"/>
                </a:tc>
                <a:tc>
                  <a:txBody>
                    <a:bodyPr/>
                    <a:lstStyle/>
                    <a:p>
                      <a:pPr algn="ctr"/>
                      <a:r>
                        <a:rPr lang="de-DE" dirty="0" smtClean="0"/>
                        <a:t>0s</a:t>
                      </a:r>
                      <a:endParaRPr lang="de-DE" dirty="0"/>
                    </a:p>
                  </a:txBody>
                  <a:tcPr anchor="ctr"/>
                </a:tc>
                <a:tc>
                  <a:txBody>
                    <a:bodyPr/>
                    <a:lstStyle/>
                    <a:p>
                      <a:pPr algn="ctr"/>
                      <a:r>
                        <a:rPr lang="de-DE" dirty="0" smtClean="0"/>
                        <a:t>0s</a:t>
                      </a:r>
                      <a:endParaRPr lang="de-DE" dirty="0"/>
                    </a:p>
                  </a:txBody>
                  <a:tcPr anchor="ctr"/>
                </a:tc>
                <a:tc>
                  <a:txBody>
                    <a:bodyPr/>
                    <a:lstStyle/>
                    <a:p>
                      <a:pPr algn="ctr"/>
                      <a:r>
                        <a:rPr lang="de-DE" dirty="0" smtClean="0"/>
                        <a:t>0s</a:t>
                      </a:r>
                      <a:endParaRPr lang="de-DE" dirty="0"/>
                    </a:p>
                  </a:txBody>
                  <a:tcPr anchor="ctr"/>
                </a:tc>
                <a:tc>
                  <a:txBody>
                    <a:bodyPr/>
                    <a:lstStyle/>
                    <a:p>
                      <a:pPr algn="ctr"/>
                      <a:r>
                        <a:rPr lang="de-DE" dirty="0" smtClean="0"/>
                        <a:t>0s</a:t>
                      </a:r>
                      <a:endParaRPr lang="de-DE" dirty="0"/>
                    </a:p>
                  </a:txBody>
                  <a:tcPr anchor="ctr"/>
                </a:tc>
              </a:tr>
              <a:tr h="559489">
                <a:tc>
                  <a:txBody>
                    <a:bodyPr/>
                    <a:lstStyle/>
                    <a:p>
                      <a:pPr algn="ctr"/>
                      <a:r>
                        <a:rPr lang="de-DE" dirty="0" err="1" smtClean="0"/>
                        <a:t>Procedure</a:t>
                      </a:r>
                      <a:r>
                        <a:rPr lang="de-DE" baseline="0" dirty="0" smtClean="0"/>
                        <a:t> time</a:t>
                      </a:r>
                      <a:endParaRPr lang="de-DE" dirty="0"/>
                    </a:p>
                  </a:txBody>
                  <a:tcPr anchor="ctr"/>
                </a:tc>
                <a:tc>
                  <a:txBody>
                    <a:bodyPr/>
                    <a:lstStyle/>
                    <a:p>
                      <a:pPr algn="ctr"/>
                      <a:r>
                        <a:rPr lang="de-DE" dirty="0" smtClean="0"/>
                        <a:t>250min</a:t>
                      </a:r>
                      <a:endParaRPr lang="de-DE" dirty="0"/>
                    </a:p>
                  </a:txBody>
                  <a:tcPr anchor="ctr"/>
                </a:tc>
                <a:tc>
                  <a:txBody>
                    <a:bodyPr/>
                    <a:lstStyle/>
                    <a:p>
                      <a:pPr algn="ctr"/>
                      <a:r>
                        <a:rPr lang="de-DE" dirty="0" smtClean="0"/>
                        <a:t>170min</a:t>
                      </a:r>
                      <a:endParaRPr lang="de-DE" dirty="0"/>
                    </a:p>
                  </a:txBody>
                  <a:tcPr anchor="ctr"/>
                </a:tc>
                <a:tc>
                  <a:txBody>
                    <a:bodyPr/>
                    <a:lstStyle/>
                    <a:p>
                      <a:pPr algn="ctr"/>
                      <a:r>
                        <a:rPr lang="de-DE" dirty="0" smtClean="0"/>
                        <a:t>110min</a:t>
                      </a:r>
                      <a:endParaRPr lang="de-DE" dirty="0"/>
                    </a:p>
                  </a:txBody>
                  <a:tcPr anchor="ctr"/>
                </a:tc>
                <a:tc>
                  <a:txBody>
                    <a:bodyPr/>
                    <a:lstStyle/>
                    <a:p>
                      <a:pPr algn="ctr"/>
                      <a:r>
                        <a:rPr lang="de-DE" dirty="0" smtClean="0"/>
                        <a:t>120min</a:t>
                      </a:r>
                      <a:endParaRPr lang="de-DE" dirty="0"/>
                    </a:p>
                  </a:txBody>
                  <a:tcPr anchor="ctr"/>
                </a:tc>
                <a:tc>
                  <a:txBody>
                    <a:bodyPr/>
                    <a:lstStyle/>
                    <a:p>
                      <a:pPr algn="ctr"/>
                      <a:r>
                        <a:rPr lang="de-DE" dirty="0" smtClean="0"/>
                        <a:t>120min</a:t>
                      </a:r>
                      <a:endParaRPr lang="de-DE" dirty="0"/>
                    </a:p>
                  </a:txBody>
                  <a:tcPr anchor="ctr"/>
                </a:tc>
              </a:tr>
            </a:tbl>
          </a:graphicData>
        </a:graphic>
      </p:graphicFrame>
      <p:sp>
        <p:nvSpPr>
          <p:cNvPr id="9" name="Rechteck 8"/>
          <p:cNvSpPr/>
          <p:nvPr/>
        </p:nvSpPr>
        <p:spPr bwMode="auto">
          <a:xfrm>
            <a:off x="1996804" y="4437112"/>
            <a:ext cx="8061594" cy="576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solidFill>
                <a:prstClr val="black"/>
              </a:solidFill>
            </a:endParaRPr>
          </a:p>
        </p:txBody>
      </p:sp>
      <p:sp>
        <p:nvSpPr>
          <p:cNvPr id="10" name="Rechteck 9"/>
          <p:cNvSpPr/>
          <p:nvPr/>
        </p:nvSpPr>
        <p:spPr bwMode="auto">
          <a:xfrm>
            <a:off x="1991544" y="5733256"/>
            <a:ext cx="8061594" cy="576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solidFill>
                <a:prstClr val="black"/>
              </a:solidFill>
            </a:endParaRPr>
          </a:p>
        </p:txBody>
      </p:sp>
    </p:spTree>
    <p:extLst>
      <p:ext uri="{BB962C8B-B14F-4D97-AF65-F5344CB8AC3E}">
        <p14:creationId xmlns:p14="http://schemas.microsoft.com/office/powerpoint/2010/main" val="13553882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2135560" y="1376772"/>
            <a:ext cx="7722858" cy="493254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hangingPunct="0"/>
            <a:endParaRPr lang="de-DE" sz="1800">
              <a:solidFill>
                <a:srgbClr val="FFFFFF"/>
              </a:solidFill>
            </a:endParaRPr>
          </a:p>
        </p:txBody>
      </p:sp>
      <p:sp>
        <p:nvSpPr>
          <p:cNvPr id="6" name="Titel 1"/>
          <p:cNvSpPr txBox="1">
            <a:spLocks/>
          </p:cNvSpPr>
          <p:nvPr/>
        </p:nvSpPr>
        <p:spPr bwMode="auto">
          <a:xfrm>
            <a:off x="2441594" y="723122"/>
            <a:ext cx="7308812" cy="47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a:r>
              <a:rPr lang="de-DE" altLang="de-DE" sz="2800" dirty="0" err="1">
                <a:solidFill>
                  <a:srgbClr val="000000"/>
                </a:solidFill>
                <a:latin typeface="Arial" pitchFamily="34" charset="0"/>
              </a:rPr>
              <a:t>Lesion</a:t>
            </a:r>
            <a:r>
              <a:rPr lang="de-DE" altLang="de-DE" sz="2800" dirty="0">
                <a:solidFill>
                  <a:srgbClr val="000000"/>
                </a:solidFill>
                <a:latin typeface="Arial" pitchFamily="34" charset="0"/>
              </a:rPr>
              <a:t> </a:t>
            </a:r>
            <a:r>
              <a:rPr lang="de-DE" altLang="de-DE" sz="2800" dirty="0" err="1">
                <a:solidFill>
                  <a:srgbClr val="000000"/>
                </a:solidFill>
                <a:latin typeface="Arial" pitchFamily="34" charset="0"/>
              </a:rPr>
              <a:t>visualization</a:t>
            </a:r>
            <a:r>
              <a:rPr lang="de-DE" altLang="de-DE" sz="2800" dirty="0">
                <a:solidFill>
                  <a:srgbClr val="000000"/>
                </a:solidFill>
                <a:latin typeface="Arial" pitchFamily="34" charset="0"/>
              </a:rPr>
              <a:t> after </a:t>
            </a:r>
            <a:r>
              <a:rPr lang="de-DE" altLang="de-DE" sz="2800" dirty="0" err="1">
                <a:solidFill>
                  <a:srgbClr val="000000"/>
                </a:solidFill>
                <a:latin typeface="Arial" pitchFamily="34" charset="0"/>
              </a:rPr>
              <a:t>isthmus</a:t>
            </a:r>
            <a:r>
              <a:rPr lang="de-DE" altLang="de-DE" sz="2800" dirty="0">
                <a:solidFill>
                  <a:srgbClr val="000000"/>
                </a:solidFill>
                <a:latin typeface="Arial" pitchFamily="34" charset="0"/>
              </a:rPr>
              <a:t> </a:t>
            </a:r>
            <a:r>
              <a:rPr lang="de-DE" altLang="de-DE" sz="2800" dirty="0" err="1">
                <a:solidFill>
                  <a:srgbClr val="000000"/>
                </a:solidFill>
                <a:latin typeface="Arial" pitchFamily="34" charset="0"/>
              </a:rPr>
              <a:t>ablation</a:t>
            </a:r>
            <a:endParaRPr lang="de-DE" altLang="de-DE" sz="2800" dirty="0">
              <a:solidFill>
                <a:srgbClr val="000000"/>
              </a:solidFill>
              <a:latin typeface="Arial" pitchFamily="34" charset="0"/>
            </a:endParaRPr>
          </a:p>
        </p:txBody>
      </p:sp>
      <p:sp>
        <p:nvSpPr>
          <p:cNvPr id="7" name="Rectangle 10"/>
          <p:cNvSpPr>
            <a:spLocks noChangeArrowheads="1"/>
          </p:cNvSpPr>
          <p:nvPr/>
        </p:nvSpPr>
        <p:spPr bwMode="auto">
          <a:xfrm>
            <a:off x="6362445" y="6418031"/>
            <a:ext cx="56492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GB" altLang="de-DE" sz="1600" dirty="0" err="1">
                <a:solidFill>
                  <a:srgbClr val="000000"/>
                </a:solidFill>
                <a:latin typeface="Arial" pitchFamily="34" charset="0"/>
              </a:rPr>
              <a:t>Paetsch</a:t>
            </a:r>
            <a:r>
              <a:rPr lang="en-GB" altLang="de-DE" sz="1600" dirty="0">
                <a:solidFill>
                  <a:srgbClr val="000000"/>
                </a:solidFill>
                <a:latin typeface="Arial" pitchFamily="34" charset="0"/>
              </a:rPr>
              <a:t>, Sommer. </a:t>
            </a:r>
            <a:r>
              <a:rPr lang="en-GB" altLang="de-DE" sz="1600" dirty="0" err="1">
                <a:solidFill>
                  <a:srgbClr val="000000"/>
                </a:solidFill>
                <a:latin typeface="Arial" pitchFamily="34" charset="0"/>
              </a:rPr>
              <a:t>Circ</a:t>
            </a:r>
            <a:r>
              <a:rPr lang="en-GB" altLang="de-DE" sz="1600" dirty="0">
                <a:solidFill>
                  <a:srgbClr val="000000"/>
                </a:solidFill>
                <a:latin typeface="Arial" pitchFamily="34" charset="0"/>
              </a:rPr>
              <a:t> </a:t>
            </a:r>
            <a:r>
              <a:rPr lang="en-GB" altLang="de-DE" sz="1600" dirty="0" err="1">
                <a:solidFill>
                  <a:srgbClr val="000000"/>
                </a:solidFill>
                <a:latin typeface="Arial" pitchFamily="34" charset="0"/>
              </a:rPr>
              <a:t>Cardiovasc</a:t>
            </a:r>
            <a:r>
              <a:rPr lang="en-GB" altLang="de-DE" sz="1600" dirty="0">
                <a:solidFill>
                  <a:srgbClr val="000000"/>
                </a:solidFill>
                <a:latin typeface="Arial" pitchFamily="34" charset="0"/>
              </a:rPr>
              <a:t> Imaging. 2017 Jan;10(1)</a:t>
            </a:r>
            <a:endParaRPr lang="de-DE" altLang="de-DE" sz="1600" dirty="0">
              <a:solidFill>
                <a:srgbClr val="000000"/>
              </a:solidFill>
              <a:latin typeface="Arial" pitchFamily="34" charset="0"/>
            </a:endParaRPr>
          </a:p>
        </p:txBody>
      </p:sp>
      <p:pic>
        <p:nvPicPr>
          <p:cNvPr id="3" name="Bild 2"/>
          <p:cNvPicPr>
            <a:picLocks noChangeAspect="1"/>
          </p:cNvPicPr>
          <p:nvPr/>
        </p:nvPicPr>
        <p:blipFill rotWithShape="1">
          <a:blip r:embed="rId2"/>
          <a:srcRect r="51677" b="67216"/>
          <a:stretch/>
        </p:blipFill>
        <p:spPr>
          <a:xfrm>
            <a:off x="2269809" y="1817094"/>
            <a:ext cx="2312758" cy="2293232"/>
          </a:xfrm>
          <a:prstGeom prst="rect">
            <a:avLst/>
          </a:prstGeom>
          <a:ln>
            <a:noFill/>
          </a:ln>
          <a:effectLst>
            <a:outerShdw blurRad="292100" dist="139700" dir="2700000" algn="tl" rotWithShape="0">
              <a:srgbClr val="333333">
                <a:alpha val="65000"/>
              </a:srgbClr>
            </a:outerShdw>
          </a:effectLst>
        </p:spPr>
      </p:pic>
      <p:pic>
        <p:nvPicPr>
          <p:cNvPr id="10" name="Bild 9"/>
          <p:cNvPicPr>
            <a:picLocks noChangeAspect="1"/>
          </p:cNvPicPr>
          <p:nvPr/>
        </p:nvPicPr>
        <p:blipFill rotWithShape="1">
          <a:blip r:embed="rId2"/>
          <a:srcRect l="1356" t="33608" r="50321" b="33608"/>
          <a:stretch/>
        </p:blipFill>
        <p:spPr>
          <a:xfrm>
            <a:off x="4738537" y="1817094"/>
            <a:ext cx="2312758" cy="2293232"/>
          </a:xfrm>
          <a:prstGeom prst="rect">
            <a:avLst/>
          </a:prstGeom>
          <a:ln>
            <a:noFill/>
          </a:ln>
          <a:effectLst>
            <a:outerShdw blurRad="292100" dist="139700" dir="2700000" algn="tl" rotWithShape="0">
              <a:srgbClr val="333333">
                <a:alpha val="65000"/>
              </a:srgbClr>
            </a:outerShdw>
          </a:effectLst>
        </p:spPr>
      </p:pic>
      <p:pic>
        <p:nvPicPr>
          <p:cNvPr id="11" name="Bild 10"/>
          <p:cNvPicPr>
            <a:picLocks noChangeAspect="1"/>
          </p:cNvPicPr>
          <p:nvPr/>
        </p:nvPicPr>
        <p:blipFill rotWithShape="1">
          <a:blip r:embed="rId2"/>
          <a:srcRect l="665" t="66898" r="51012" b="318"/>
          <a:stretch/>
        </p:blipFill>
        <p:spPr>
          <a:xfrm>
            <a:off x="7162141" y="1772816"/>
            <a:ext cx="2312758" cy="2293232"/>
          </a:xfrm>
          <a:prstGeom prst="rect">
            <a:avLst/>
          </a:prstGeom>
          <a:ln>
            <a:noFill/>
          </a:ln>
          <a:effectLst>
            <a:outerShdw blurRad="292100" dist="139700" dir="2700000" algn="tl" rotWithShape="0">
              <a:srgbClr val="333333">
                <a:alpha val="65000"/>
              </a:srgbClr>
            </a:outerShdw>
          </a:effectLst>
        </p:spPr>
      </p:pic>
      <p:pic>
        <p:nvPicPr>
          <p:cNvPr id="12" name="Bild 11"/>
          <p:cNvPicPr>
            <a:picLocks noChangeAspect="1"/>
          </p:cNvPicPr>
          <p:nvPr/>
        </p:nvPicPr>
        <p:blipFill rotWithShape="1">
          <a:blip r:embed="rId2"/>
          <a:srcRect l="50000" r="1677" b="67216"/>
          <a:stretch/>
        </p:blipFill>
        <p:spPr>
          <a:xfrm>
            <a:off x="2279576" y="3967647"/>
            <a:ext cx="2312758" cy="2293232"/>
          </a:xfrm>
          <a:prstGeom prst="rect">
            <a:avLst/>
          </a:prstGeom>
          <a:ln>
            <a:noFill/>
          </a:ln>
          <a:effectLst>
            <a:outerShdw blurRad="292100" dist="139700" dir="2700000" algn="tl" rotWithShape="0">
              <a:srgbClr val="333333">
                <a:alpha val="65000"/>
              </a:srgbClr>
            </a:outerShdw>
          </a:effectLst>
        </p:spPr>
      </p:pic>
      <p:pic>
        <p:nvPicPr>
          <p:cNvPr id="13" name="Bild 12"/>
          <p:cNvPicPr>
            <a:picLocks noChangeAspect="1"/>
          </p:cNvPicPr>
          <p:nvPr/>
        </p:nvPicPr>
        <p:blipFill rotWithShape="1">
          <a:blip r:embed="rId2"/>
          <a:srcRect l="49513" t="33523" r="2164" b="33693"/>
          <a:stretch/>
        </p:blipFill>
        <p:spPr>
          <a:xfrm>
            <a:off x="4497924" y="3966409"/>
            <a:ext cx="2312758" cy="2293232"/>
          </a:xfrm>
          <a:prstGeom prst="rect">
            <a:avLst/>
          </a:prstGeom>
          <a:ln>
            <a:noFill/>
          </a:ln>
          <a:effectLst>
            <a:outerShdw blurRad="292100" dist="139700" dir="2700000" algn="tl" rotWithShape="0">
              <a:srgbClr val="333333">
                <a:alpha val="65000"/>
              </a:srgbClr>
            </a:outerShdw>
          </a:effectLst>
        </p:spPr>
      </p:pic>
      <p:pic>
        <p:nvPicPr>
          <p:cNvPr id="14" name="Bild 13"/>
          <p:cNvPicPr>
            <a:picLocks noChangeAspect="1"/>
          </p:cNvPicPr>
          <p:nvPr/>
        </p:nvPicPr>
        <p:blipFill rotWithShape="1">
          <a:blip r:embed="rId2"/>
          <a:srcRect l="48368" t="66714" r="3309" b="502"/>
          <a:stretch/>
        </p:blipFill>
        <p:spPr>
          <a:xfrm>
            <a:off x="7104112" y="3966410"/>
            <a:ext cx="2312758" cy="2293232"/>
          </a:xfrm>
          <a:prstGeom prst="rect">
            <a:avLst/>
          </a:prstGeom>
          <a:ln>
            <a:noFill/>
          </a:ln>
          <a:effectLst>
            <a:outerShdw blurRad="292100" dist="139700" dir="2700000" algn="tl" rotWithShape="0">
              <a:srgbClr val="333333">
                <a:alpha val="65000"/>
              </a:srgbClr>
            </a:outerShdw>
          </a:effectLst>
        </p:spPr>
      </p:pic>
      <p:sp>
        <p:nvSpPr>
          <p:cNvPr id="15" name="Line 3"/>
          <p:cNvSpPr>
            <a:spLocks noChangeShapeType="1"/>
          </p:cNvSpPr>
          <p:nvPr/>
        </p:nvSpPr>
        <p:spPr bwMode="auto">
          <a:xfrm>
            <a:off x="2133600" y="548680"/>
            <a:ext cx="79248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7" name="Text Box 8"/>
          <p:cNvSpPr txBox="1">
            <a:spLocks noChangeArrowheads="1"/>
          </p:cNvSpPr>
          <p:nvPr/>
        </p:nvSpPr>
        <p:spPr bwMode="auto">
          <a:xfrm>
            <a:off x="4079777" y="15008"/>
            <a:ext cx="407015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Tree>
    <p:extLst>
      <p:ext uri="{BB962C8B-B14F-4D97-AF65-F5344CB8AC3E}">
        <p14:creationId xmlns:p14="http://schemas.microsoft.com/office/powerpoint/2010/main" val="13167376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3"/>
          <p:cNvSpPr>
            <a:spLocks noGrp="1"/>
          </p:cNvSpPr>
          <p:nvPr>
            <p:ph type="title"/>
          </p:nvPr>
        </p:nvSpPr>
        <p:spPr>
          <a:xfrm>
            <a:off x="2042864" y="707356"/>
            <a:ext cx="8229600" cy="633412"/>
          </a:xfrm>
        </p:spPr>
        <p:txBody>
          <a:bodyPr/>
          <a:lstStyle/>
          <a:p>
            <a:pPr eaLnBrk="1" hangingPunct="1"/>
            <a:r>
              <a:rPr lang="de-DE" altLang="de-DE" b="0" dirty="0" smtClean="0"/>
              <a:t>Outlook: </a:t>
            </a:r>
            <a:r>
              <a:rPr lang="de-DE" altLang="de-DE" b="0" dirty="0" err="1" smtClean="0"/>
              <a:t>new</a:t>
            </a:r>
            <a:r>
              <a:rPr lang="de-DE" altLang="de-DE" b="0" dirty="0" smtClean="0"/>
              <a:t> </a:t>
            </a:r>
            <a:r>
              <a:rPr lang="de-DE" altLang="de-DE" b="0" dirty="0" err="1" smtClean="0"/>
              <a:t>products</a:t>
            </a:r>
            <a:r>
              <a:rPr lang="de-DE" altLang="de-DE" b="0" dirty="0" smtClean="0"/>
              <a:t> </a:t>
            </a:r>
            <a:r>
              <a:rPr lang="de-DE" altLang="de-DE" b="0" dirty="0" err="1" smtClean="0"/>
              <a:t>under</a:t>
            </a:r>
            <a:r>
              <a:rPr lang="de-DE" altLang="de-DE" b="0" dirty="0" smtClean="0"/>
              <a:t> </a:t>
            </a:r>
            <a:r>
              <a:rPr lang="de-DE" altLang="de-DE" b="0" dirty="0" err="1" smtClean="0"/>
              <a:t>developement</a:t>
            </a:r>
            <a:endParaRPr lang="de-DE" altLang="de-DE" sz="2000" b="0" i="1" dirty="0"/>
          </a:p>
        </p:txBody>
      </p:sp>
      <p:sp>
        <p:nvSpPr>
          <p:cNvPr id="6" name="Text Box 5"/>
          <p:cNvSpPr txBox="1">
            <a:spLocks noChangeArrowheads="1"/>
          </p:cNvSpPr>
          <p:nvPr/>
        </p:nvSpPr>
        <p:spPr bwMode="auto">
          <a:xfrm>
            <a:off x="10920536" y="6381328"/>
            <a:ext cx="1051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a:t>
            </a:r>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Imricor</a:t>
            </a:r>
            <a:endPar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984" y="1628800"/>
            <a:ext cx="9617360" cy="4508138"/>
          </a:xfrm>
          <a:prstGeom prst="rect">
            <a:avLst/>
          </a:prstGeom>
          <a:ln>
            <a:noFill/>
          </a:ln>
          <a:effectLst>
            <a:outerShdw blurRad="292100" dist="139700" dir="2700000" algn="tl" rotWithShape="0">
              <a:srgbClr val="333333">
                <a:alpha val="65000"/>
              </a:srgbClr>
            </a:outerShdw>
          </a:effectLst>
        </p:spPr>
      </p:pic>
      <p:sp>
        <p:nvSpPr>
          <p:cNvPr id="7" name="Line 3"/>
          <p:cNvSpPr>
            <a:spLocks noChangeShapeType="1"/>
          </p:cNvSpPr>
          <p:nvPr/>
        </p:nvSpPr>
        <p:spPr bwMode="auto">
          <a:xfrm>
            <a:off x="2133600" y="620688"/>
            <a:ext cx="79248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9" name="Text Box 8"/>
          <p:cNvSpPr txBox="1">
            <a:spLocks noChangeArrowheads="1"/>
          </p:cNvSpPr>
          <p:nvPr/>
        </p:nvSpPr>
        <p:spPr bwMode="auto">
          <a:xfrm>
            <a:off x="4079777" y="15008"/>
            <a:ext cx="407015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Tree>
    <p:extLst>
      <p:ext uri="{BB962C8B-B14F-4D97-AF65-F5344CB8AC3E}">
        <p14:creationId xmlns:p14="http://schemas.microsoft.com/office/powerpoint/2010/main" val="2520072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6138" t="4714" r="6667" b="2887"/>
          <a:stretch/>
        </p:blipFill>
        <p:spPr>
          <a:xfrm>
            <a:off x="1487488" y="1427435"/>
            <a:ext cx="9011908" cy="5056299"/>
          </a:xfrm>
          <a:prstGeom prst="rect">
            <a:avLst/>
          </a:prstGeom>
          <a:ln>
            <a:noFill/>
          </a:ln>
          <a:effectLst>
            <a:outerShdw blurRad="292100" dist="139700" dir="2700000" algn="tl" rotWithShape="0">
              <a:srgbClr val="333333">
                <a:alpha val="65000"/>
              </a:srgbClr>
            </a:outerShdw>
          </a:effectLst>
        </p:spPr>
      </p:pic>
      <p:sp>
        <p:nvSpPr>
          <p:cNvPr id="9" name="Titel 3"/>
          <p:cNvSpPr>
            <a:spLocks noGrp="1"/>
          </p:cNvSpPr>
          <p:nvPr>
            <p:ph type="title"/>
          </p:nvPr>
        </p:nvSpPr>
        <p:spPr>
          <a:xfrm>
            <a:off x="2042864" y="707356"/>
            <a:ext cx="8229600" cy="633412"/>
          </a:xfrm>
        </p:spPr>
        <p:txBody>
          <a:bodyPr/>
          <a:lstStyle/>
          <a:p>
            <a:pPr eaLnBrk="1" hangingPunct="1"/>
            <a:r>
              <a:rPr lang="de-DE" altLang="de-DE" b="0" dirty="0" smtClean="0"/>
              <a:t>Outlook: </a:t>
            </a:r>
            <a:r>
              <a:rPr lang="de-DE" altLang="de-DE" b="0" dirty="0" err="1" smtClean="0"/>
              <a:t>new</a:t>
            </a:r>
            <a:r>
              <a:rPr lang="de-DE" altLang="de-DE" b="0" dirty="0" smtClean="0"/>
              <a:t> </a:t>
            </a:r>
            <a:r>
              <a:rPr lang="de-DE" altLang="de-DE" b="0" dirty="0" err="1" smtClean="0"/>
              <a:t>products</a:t>
            </a:r>
            <a:r>
              <a:rPr lang="de-DE" altLang="de-DE" b="0" dirty="0" smtClean="0"/>
              <a:t> </a:t>
            </a:r>
            <a:r>
              <a:rPr lang="de-DE" altLang="de-DE" b="0" dirty="0" err="1" smtClean="0"/>
              <a:t>under</a:t>
            </a:r>
            <a:r>
              <a:rPr lang="de-DE" altLang="de-DE" b="0" dirty="0" smtClean="0"/>
              <a:t> </a:t>
            </a:r>
            <a:r>
              <a:rPr lang="de-DE" altLang="de-DE" b="0" dirty="0" err="1" smtClean="0"/>
              <a:t>developement</a:t>
            </a:r>
            <a:endParaRPr lang="de-DE" altLang="de-DE" sz="2000" b="0" i="1" dirty="0"/>
          </a:p>
        </p:txBody>
      </p:sp>
      <p:sp>
        <p:nvSpPr>
          <p:cNvPr id="6" name="Line 3"/>
          <p:cNvSpPr>
            <a:spLocks noChangeShapeType="1"/>
          </p:cNvSpPr>
          <p:nvPr/>
        </p:nvSpPr>
        <p:spPr bwMode="auto">
          <a:xfrm>
            <a:off x="2133600" y="620688"/>
            <a:ext cx="79248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7" name="Text Box 8"/>
          <p:cNvSpPr txBox="1">
            <a:spLocks noChangeArrowheads="1"/>
          </p:cNvSpPr>
          <p:nvPr/>
        </p:nvSpPr>
        <p:spPr bwMode="auto">
          <a:xfrm>
            <a:off x="4079777" y="15008"/>
            <a:ext cx="407015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
        <p:nvSpPr>
          <p:cNvPr id="8" name="Text Box 5"/>
          <p:cNvSpPr txBox="1">
            <a:spLocks noChangeArrowheads="1"/>
          </p:cNvSpPr>
          <p:nvPr/>
        </p:nvSpPr>
        <p:spPr bwMode="auto">
          <a:xfrm>
            <a:off x="10920536" y="6381328"/>
            <a:ext cx="1051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a:t>
            </a:r>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Imricor</a:t>
            </a:r>
            <a:endPar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8027950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2"/>
          <p:cNvSpPr txBox="1">
            <a:spLocks/>
          </p:cNvSpPr>
          <p:nvPr/>
        </p:nvSpPr>
        <p:spPr bwMode="auto">
          <a:xfrm>
            <a:off x="2211388" y="485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de-DE" altLang="de-DE" sz="3600" dirty="0" err="1">
                <a:solidFill>
                  <a:srgbClr val="000000"/>
                </a:solidFill>
                <a:latin typeface="Arial" pitchFamily="34" charset="0"/>
              </a:rPr>
              <a:t>Conclusion</a:t>
            </a:r>
            <a:r>
              <a:rPr lang="de-DE" altLang="de-DE" sz="3600" dirty="0">
                <a:solidFill>
                  <a:srgbClr val="000000"/>
                </a:solidFill>
                <a:latin typeface="Arial" pitchFamily="34" charset="0"/>
              </a:rPr>
              <a:t>:</a:t>
            </a:r>
          </a:p>
        </p:txBody>
      </p:sp>
      <p:sp>
        <p:nvSpPr>
          <p:cNvPr id="8" name="Inhaltsplatzhalter 3"/>
          <p:cNvSpPr txBox="1">
            <a:spLocks/>
          </p:cNvSpPr>
          <p:nvPr/>
        </p:nvSpPr>
        <p:spPr bwMode="auto">
          <a:xfrm>
            <a:off x="767408" y="1495028"/>
            <a:ext cx="10657184"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eaLnBrk="1" hangingPunct="1">
              <a:lnSpc>
                <a:spcPct val="150000"/>
              </a:lnSpc>
              <a:spcBef>
                <a:spcPct val="50000"/>
              </a:spcBef>
              <a:buFontTx/>
              <a:buChar char="-"/>
              <a:defRPr/>
            </a:pPr>
            <a:r>
              <a:rPr lang="de-DE" sz="2800" b="1" kern="0" dirty="0" err="1">
                <a:solidFill>
                  <a:srgbClr val="000000"/>
                </a:solidFill>
                <a:latin typeface="Arial" pitchFamily="34" charset="0"/>
                <a:cs typeface="Arial" pitchFamily="34" charset="0"/>
              </a:rPr>
              <a:t>Significant</a:t>
            </a:r>
            <a:r>
              <a:rPr lang="de-DE" sz="2800" b="1" kern="0" dirty="0">
                <a:solidFill>
                  <a:srgbClr val="000000"/>
                </a:solidFill>
                <a:latin typeface="Arial" pitchFamily="34" charset="0"/>
                <a:cs typeface="Arial" pitchFamily="34" charset="0"/>
              </a:rPr>
              <a:t> </a:t>
            </a:r>
            <a:r>
              <a:rPr lang="de-DE" sz="2800" b="1" kern="0" dirty="0" err="1">
                <a:solidFill>
                  <a:srgbClr val="000000"/>
                </a:solidFill>
                <a:latin typeface="Arial" pitchFamily="34" charset="0"/>
                <a:cs typeface="Arial" pitchFamily="34" charset="0"/>
              </a:rPr>
              <a:t>progress</a:t>
            </a:r>
            <a:r>
              <a:rPr lang="de-DE" sz="2800" b="1"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has</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been</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made</a:t>
            </a:r>
            <a:r>
              <a:rPr lang="de-DE" sz="2800" kern="0" dirty="0">
                <a:solidFill>
                  <a:srgbClr val="000000"/>
                </a:solidFill>
                <a:latin typeface="Arial" pitchFamily="34" charset="0"/>
                <a:cs typeface="Arial" pitchFamily="34" charset="0"/>
              </a:rPr>
              <a:t> in </a:t>
            </a:r>
            <a:r>
              <a:rPr lang="de-DE" sz="2800" kern="0" dirty="0" err="1">
                <a:solidFill>
                  <a:srgbClr val="000000"/>
                </a:solidFill>
                <a:latin typeface="Arial" pitchFamily="34" charset="0"/>
                <a:cs typeface="Arial" pitchFamily="34" charset="0"/>
              </a:rPr>
              <a:t>terms</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of</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catheter</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maneuverability</a:t>
            </a:r>
            <a:r>
              <a:rPr lang="de-DE" sz="2800" kern="0" dirty="0">
                <a:solidFill>
                  <a:srgbClr val="000000"/>
                </a:solidFill>
                <a:latin typeface="Arial" pitchFamily="34" charset="0"/>
                <a:cs typeface="Arial" pitchFamily="34" charset="0"/>
              </a:rPr>
              <a:t>.</a:t>
            </a:r>
          </a:p>
          <a:p>
            <a:pPr algn="just" eaLnBrk="1" hangingPunct="1">
              <a:lnSpc>
                <a:spcPct val="150000"/>
              </a:lnSpc>
              <a:spcBef>
                <a:spcPct val="50000"/>
              </a:spcBef>
              <a:buFontTx/>
              <a:buChar char="-"/>
              <a:defRPr/>
            </a:pPr>
            <a:r>
              <a:rPr lang="de-DE" sz="2800" b="1" kern="0" dirty="0" err="1">
                <a:solidFill>
                  <a:srgbClr val="000000"/>
                </a:solidFill>
                <a:latin typeface="Arial" pitchFamily="34" charset="0"/>
                <a:cs typeface="Arial" pitchFamily="34" charset="0"/>
              </a:rPr>
              <a:t>Soon</a:t>
            </a:r>
            <a:r>
              <a:rPr lang="de-DE" sz="2800" kern="0" dirty="0">
                <a:solidFill>
                  <a:srgbClr val="000000"/>
                </a:solidFill>
                <a:latin typeface="Arial" pitchFamily="34" charset="0"/>
                <a:cs typeface="Arial" pitchFamily="34" charset="0"/>
              </a:rPr>
              <a:t>, </a:t>
            </a:r>
            <a:r>
              <a:rPr lang="de-DE" sz="2800" kern="0" dirty="0" smtClean="0">
                <a:solidFill>
                  <a:srgbClr val="000000"/>
                </a:solidFill>
                <a:latin typeface="Arial" pitchFamily="34" charset="0"/>
                <a:cs typeface="Arial" pitchFamily="34" charset="0"/>
              </a:rPr>
              <a:t>additional </a:t>
            </a:r>
            <a:r>
              <a:rPr lang="de-DE" sz="2800" kern="0" dirty="0" err="1" smtClean="0">
                <a:solidFill>
                  <a:srgbClr val="000000"/>
                </a:solidFill>
                <a:latin typeface="Arial" pitchFamily="34" charset="0"/>
                <a:cs typeface="Arial" pitchFamily="34" charset="0"/>
              </a:rPr>
              <a:t>tools</a:t>
            </a:r>
            <a:r>
              <a:rPr lang="de-DE" sz="2800" kern="0" dirty="0" smtClean="0">
                <a:solidFill>
                  <a:srgbClr val="000000"/>
                </a:solidFill>
                <a:latin typeface="Arial" pitchFamily="34" charset="0"/>
                <a:cs typeface="Arial" pitchFamily="34" charset="0"/>
              </a:rPr>
              <a:t> </a:t>
            </a:r>
            <a:r>
              <a:rPr lang="de-DE" sz="2800" kern="0" dirty="0">
                <a:solidFill>
                  <a:srgbClr val="000000"/>
                </a:solidFill>
                <a:latin typeface="Arial" pitchFamily="34" charset="0"/>
                <a:cs typeface="Arial" pitchFamily="34" charset="0"/>
              </a:rPr>
              <a:t>like </a:t>
            </a:r>
            <a:r>
              <a:rPr lang="de-DE" sz="2800" kern="0" dirty="0" err="1">
                <a:solidFill>
                  <a:srgbClr val="000000"/>
                </a:solidFill>
                <a:latin typeface="Arial" pitchFamily="34" charset="0"/>
                <a:cs typeface="Arial" pitchFamily="34" charset="0"/>
              </a:rPr>
              <a:t>diagnostic</a:t>
            </a:r>
            <a:r>
              <a:rPr lang="de-DE" sz="2800" kern="0" dirty="0">
                <a:solidFill>
                  <a:srgbClr val="000000"/>
                </a:solidFill>
                <a:latin typeface="Arial" pitchFamily="34" charset="0"/>
                <a:cs typeface="Arial" pitchFamily="34" charset="0"/>
              </a:rPr>
              <a:t> multipolar </a:t>
            </a:r>
            <a:r>
              <a:rPr lang="de-DE" sz="2800" kern="0" dirty="0" err="1">
                <a:solidFill>
                  <a:srgbClr val="000000"/>
                </a:solidFill>
                <a:latin typeface="Arial" pitchFamily="34" charset="0"/>
                <a:cs typeface="Arial" pitchFamily="34" charset="0"/>
              </a:rPr>
              <a:t>catheters</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and</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transseptal</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sheaths</a:t>
            </a:r>
            <a:r>
              <a:rPr lang="de-DE" sz="2800" kern="0" dirty="0">
                <a:solidFill>
                  <a:srgbClr val="000000"/>
                </a:solidFill>
                <a:latin typeface="Arial" pitchFamily="34" charset="0"/>
                <a:cs typeface="Arial" pitchFamily="34" charset="0"/>
              </a:rPr>
              <a:t> will </a:t>
            </a:r>
            <a:r>
              <a:rPr lang="de-DE" sz="2800" kern="0" dirty="0" err="1">
                <a:solidFill>
                  <a:srgbClr val="000000"/>
                </a:solidFill>
                <a:latin typeface="Arial" pitchFamily="34" charset="0"/>
                <a:cs typeface="Arial" pitchFamily="34" charset="0"/>
              </a:rPr>
              <a:t>become</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available</a:t>
            </a:r>
            <a:r>
              <a:rPr lang="de-DE" sz="2800" kern="0" dirty="0">
                <a:solidFill>
                  <a:srgbClr val="000000"/>
                </a:solidFill>
                <a:latin typeface="Arial" pitchFamily="34" charset="0"/>
                <a:cs typeface="Arial" pitchFamily="34" charset="0"/>
              </a:rPr>
              <a:t>.</a:t>
            </a:r>
          </a:p>
          <a:p>
            <a:pPr algn="just" eaLnBrk="1" hangingPunct="1">
              <a:lnSpc>
                <a:spcPct val="150000"/>
              </a:lnSpc>
              <a:spcBef>
                <a:spcPct val="50000"/>
              </a:spcBef>
              <a:buFontTx/>
              <a:buChar char="-"/>
              <a:defRPr/>
            </a:pPr>
            <a:r>
              <a:rPr lang="de-DE" sz="2800" b="1" kern="0" dirty="0" err="1">
                <a:solidFill>
                  <a:srgbClr val="000000"/>
                </a:solidFill>
                <a:latin typeface="Arial" pitchFamily="34" charset="0"/>
                <a:cs typeface="Arial" pitchFamily="34" charset="0"/>
              </a:rPr>
              <a:t>Many</a:t>
            </a:r>
            <a:r>
              <a:rPr lang="de-DE" sz="2800" b="1" kern="0" dirty="0">
                <a:solidFill>
                  <a:srgbClr val="000000"/>
                </a:solidFill>
                <a:latin typeface="Arial" pitchFamily="34" charset="0"/>
                <a:cs typeface="Arial" pitchFamily="34" charset="0"/>
              </a:rPr>
              <a:t> </a:t>
            </a:r>
            <a:r>
              <a:rPr lang="de-DE" sz="2800" b="1" kern="0" dirty="0" err="1">
                <a:solidFill>
                  <a:srgbClr val="000000"/>
                </a:solidFill>
                <a:latin typeface="Arial" pitchFamily="34" charset="0"/>
                <a:cs typeface="Arial" pitchFamily="34" charset="0"/>
              </a:rPr>
              <a:t>challenges</a:t>
            </a:r>
            <a:r>
              <a:rPr lang="de-DE" sz="2800" b="1" kern="0" dirty="0">
                <a:solidFill>
                  <a:srgbClr val="000000"/>
                </a:solidFill>
                <a:latin typeface="Arial" pitchFamily="34" charset="0"/>
                <a:cs typeface="Arial" pitchFamily="34" charset="0"/>
              </a:rPr>
              <a:t> </a:t>
            </a:r>
            <a:r>
              <a:rPr lang="de-DE" sz="2800" b="1" kern="0" dirty="0" err="1">
                <a:solidFill>
                  <a:srgbClr val="000000"/>
                </a:solidFill>
                <a:latin typeface="Arial" pitchFamily="34" charset="0"/>
                <a:cs typeface="Arial" pitchFamily="34" charset="0"/>
              </a:rPr>
              <a:t>remain</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defibrillators</a:t>
            </a:r>
            <a:r>
              <a:rPr lang="de-DE" sz="2800" kern="0" dirty="0">
                <a:solidFill>
                  <a:srgbClr val="000000"/>
                </a:solidFill>
                <a:latin typeface="Arial" pitchFamily="34" charset="0"/>
                <a:cs typeface="Arial" pitchFamily="34" charset="0"/>
              </a:rPr>
              <a:t>, 3D </a:t>
            </a:r>
            <a:r>
              <a:rPr lang="de-DE" sz="2800" kern="0" dirty="0" err="1">
                <a:solidFill>
                  <a:srgbClr val="000000"/>
                </a:solidFill>
                <a:latin typeface="Arial" pitchFamily="34" charset="0"/>
                <a:cs typeface="Arial" pitchFamily="34" charset="0"/>
              </a:rPr>
              <a:t>mapping</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systems</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more</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catheter</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diversification</a:t>
            </a:r>
            <a:r>
              <a:rPr lang="de-DE" sz="2800" kern="0" dirty="0">
                <a:solidFill>
                  <a:srgbClr val="000000"/>
                </a:solidFill>
                <a:latin typeface="Arial" pitchFamily="34" charset="0"/>
                <a:cs typeface="Arial" pitchFamily="34" charset="0"/>
              </a:rPr>
              <a:t>.</a:t>
            </a:r>
          </a:p>
          <a:p>
            <a:pPr algn="just" eaLnBrk="1" hangingPunct="1">
              <a:lnSpc>
                <a:spcPct val="150000"/>
              </a:lnSpc>
              <a:spcBef>
                <a:spcPct val="50000"/>
              </a:spcBef>
              <a:buFontTx/>
              <a:buChar char="-"/>
              <a:defRPr/>
            </a:pPr>
            <a:r>
              <a:rPr lang="de-DE" sz="2800" b="1" kern="0" dirty="0" err="1">
                <a:solidFill>
                  <a:srgbClr val="000000"/>
                </a:solidFill>
                <a:latin typeface="Arial" pitchFamily="34" charset="0"/>
                <a:cs typeface="Arial" pitchFamily="34" charset="0"/>
              </a:rPr>
              <a:t>Steps</a:t>
            </a:r>
            <a:r>
              <a:rPr lang="de-DE" sz="2800" b="1" kern="0" dirty="0">
                <a:solidFill>
                  <a:srgbClr val="000000"/>
                </a:solidFill>
                <a:latin typeface="Arial" pitchFamily="34" charset="0"/>
                <a:cs typeface="Arial" pitchFamily="34" charset="0"/>
              </a:rPr>
              <a:t> </a:t>
            </a:r>
            <a:r>
              <a:rPr lang="de-DE" sz="2800" b="1" kern="0" dirty="0" err="1">
                <a:solidFill>
                  <a:srgbClr val="000000"/>
                </a:solidFill>
                <a:latin typeface="Arial" pitchFamily="34" charset="0"/>
                <a:cs typeface="Arial" pitchFamily="34" charset="0"/>
              </a:rPr>
              <a:t>are</a:t>
            </a:r>
            <a:r>
              <a:rPr lang="de-DE" sz="2800" b="1" kern="0" dirty="0">
                <a:solidFill>
                  <a:srgbClr val="000000"/>
                </a:solidFill>
                <a:latin typeface="Arial" pitchFamily="34" charset="0"/>
                <a:cs typeface="Arial" pitchFamily="34" charset="0"/>
              </a:rPr>
              <a:t> </a:t>
            </a:r>
            <a:r>
              <a:rPr lang="de-DE" sz="2800" b="1" kern="0" dirty="0" err="1">
                <a:solidFill>
                  <a:srgbClr val="000000"/>
                </a:solidFill>
                <a:latin typeface="Arial" pitchFamily="34" charset="0"/>
                <a:cs typeface="Arial" pitchFamily="34" charset="0"/>
              </a:rPr>
              <a:t>small</a:t>
            </a:r>
            <a:r>
              <a:rPr lang="de-DE" sz="2800" kern="0" dirty="0">
                <a:solidFill>
                  <a:srgbClr val="000000"/>
                </a:solidFill>
                <a:latin typeface="Arial" pitchFamily="34" charset="0"/>
                <a:cs typeface="Arial" pitchFamily="34" charset="0"/>
              </a:rPr>
              <a:t>, but still in </a:t>
            </a:r>
            <a:r>
              <a:rPr lang="de-DE" sz="2800" kern="0" dirty="0" err="1">
                <a:solidFill>
                  <a:srgbClr val="000000"/>
                </a:solidFill>
                <a:latin typeface="Arial" pitchFamily="34" charset="0"/>
                <a:cs typeface="Arial" pitchFamily="34" charset="0"/>
              </a:rPr>
              <a:t>the</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right</a:t>
            </a:r>
            <a:r>
              <a:rPr lang="de-DE" sz="2800" kern="0" dirty="0">
                <a:solidFill>
                  <a:srgbClr val="000000"/>
                </a:solidFill>
                <a:latin typeface="Arial" pitchFamily="34" charset="0"/>
                <a:cs typeface="Arial" pitchFamily="34" charset="0"/>
              </a:rPr>
              <a:t> </a:t>
            </a:r>
            <a:r>
              <a:rPr lang="de-DE" sz="2800" kern="0" dirty="0" err="1">
                <a:solidFill>
                  <a:srgbClr val="000000"/>
                </a:solidFill>
                <a:latin typeface="Arial" pitchFamily="34" charset="0"/>
                <a:cs typeface="Arial" pitchFamily="34" charset="0"/>
              </a:rPr>
              <a:t>direction</a:t>
            </a:r>
            <a:r>
              <a:rPr lang="de-DE" sz="2800" kern="0" dirty="0">
                <a:solidFill>
                  <a:srgbClr val="000000"/>
                </a:solidFill>
                <a:latin typeface="Arial" pitchFamily="34" charset="0"/>
                <a:cs typeface="Arial" pitchFamily="34" charset="0"/>
              </a:rPr>
              <a:t>!</a:t>
            </a:r>
          </a:p>
          <a:p>
            <a:pPr algn="just" eaLnBrk="1" hangingPunct="1">
              <a:lnSpc>
                <a:spcPct val="150000"/>
              </a:lnSpc>
              <a:spcBef>
                <a:spcPct val="50000"/>
              </a:spcBef>
              <a:buFontTx/>
              <a:buChar char="-"/>
              <a:defRPr/>
            </a:pPr>
            <a:endParaRPr lang="de-DE" sz="2800" kern="0" dirty="0">
              <a:solidFill>
                <a:srgbClr val="000000"/>
              </a:solidFill>
              <a:latin typeface="Arial" pitchFamily="34" charset="0"/>
              <a:cs typeface="Arial" pitchFamily="34" charset="0"/>
            </a:endParaRPr>
          </a:p>
          <a:p>
            <a:pPr algn="just" eaLnBrk="1" hangingPunct="1">
              <a:lnSpc>
                <a:spcPct val="150000"/>
              </a:lnSpc>
              <a:spcBef>
                <a:spcPct val="50000"/>
              </a:spcBef>
              <a:buFontTx/>
              <a:buChar char="-"/>
              <a:defRPr/>
            </a:pPr>
            <a:endParaRPr lang="de-DE" sz="2800" kern="0" dirty="0">
              <a:solidFill>
                <a:srgbClr val="000000"/>
              </a:solidFill>
              <a:latin typeface="Arial" pitchFamily="34" charset="0"/>
              <a:cs typeface="Arial" pitchFamily="34" charset="0"/>
            </a:endParaRPr>
          </a:p>
        </p:txBody>
      </p:sp>
      <p:sp>
        <p:nvSpPr>
          <p:cNvPr id="6" name="Line 3"/>
          <p:cNvSpPr>
            <a:spLocks noChangeShapeType="1"/>
          </p:cNvSpPr>
          <p:nvPr/>
        </p:nvSpPr>
        <p:spPr bwMode="auto">
          <a:xfrm>
            <a:off x="2133600" y="620688"/>
            <a:ext cx="792480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7" name="Text Box 8"/>
          <p:cNvSpPr txBox="1">
            <a:spLocks noChangeArrowheads="1"/>
          </p:cNvSpPr>
          <p:nvPr/>
        </p:nvSpPr>
        <p:spPr bwMode="auto">
          <a:xfrm>
            <a:off x="4079777" y="15008"/>
            <a:ext cx="4070153"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Tree>
    <p:extLst>
      <p:ext uri="{BB962C8B-B14F-4D97-AF65-F5344CB8AC3E}">
        <p14:creationId xmlns:p14="http://schemas.microsoft.com/office/powerpoint/2010/main" val="34792614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Line 4"/>
          <p:cNvSpPr>
            <a:spLocks noChangeShapeType="1"/>
          </p:cNvSpPr>
          <p:nvPr/>
        </p:nvSpPr>
        <p:spPr bwMode="auto">
          <a:xfrm>
            <a:off x="2133600" y="549275"/>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46085" name="Text Box 10"/>
          <p:cNvSpPr txBox="1">
            <a:spLocks noChangeArrowheads="1"/>
          </p:cNvSpPr>
          <p:nvPr/>
        </p:nvSpPr>
        <p:spPr bwMode="auto">
          <a:xfrm>
            <a:off x="4397376" y="87314"/>
            <a:ext cx="384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de-DE" sz="1800">
                <a:solidFill>
                  <a:srgbClr val="FFFFFF"/>
                </a:solidFill>
                <a:latin typeface="Arial" pitchFamily="34" charset="0"/>
              </a:rPr>
              <a:t>MRI interventional suites: far away?</a:t>
            </a:r>
          </a:p>
        </p:txBody>
      </p:sp>
      <p:sp>
        <p:nvSpPr>
          <p:cNvPr id="7" name="Rectangle 2"/>
          <p:cNvSpPr>
            <a:spLocks noChangeArrowheads="1"/>
          </p:cNvSpPr>
          <p:nvPr/>
        </p:nvSpPr>
        <p:spPr bwMode="auto">
          <a:xfrm>
            <a:off x="4151784" y="5733256"/>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GB" altLang="de-DE" sz="4400" dirty="0">
                <a:solidFill>
                  <a:srgbClr val="000000"/>
                </a:solidFill>
                <a:latin typeface="Arial" pitchFamily="34" charset="0"/>
              </a:rPr>
              <a:t>Thank you!</a:t>
            </a:r>
          </a:p>
          <a:p>
            <a:pPr algn="ctr"/>
            <a:endParaRPr lang="en-GB" altLang="de-DE" sz="4000" dirty="0">
              <a:solidFill>
                <a:srgbClr val="000000"/>
              </a:solidFill>
              <a:latin typeface="Arial" pitchFamily="34" charset="0"/>
            </a:endParaRPr>
          </a:p>
          <a:p>
            <a:pPr algn="ctr"/>
            <a:r>
              <a:rPr lang="en-GB" altLang="de-DE" sz="2800" i="1" dirty="0">
                <a:solidFill>
                  <a:srgbClr val="000000"/>
                </a:solidFill>
                <a:latin typeface="Arial" pitchFamily="34" charset="0"/>
              </a:rPr>
              <a:t>philipp.sommer@helios-kliniken.de</a:t>
            </a:r>
          </a:p>
        </p:txBody>
      </p:sp>
      <p:pic>
        <p:nvPicPr>
          <p:cNvPr id="9" name="Picture 3"/>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479376" y="641350"/>
            <a:ext cx="6213773" cy="4142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03865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6"/>
          <p:cNvSpPr>
            <a:spLocks noChangeShapeType="1"/>
          </p:cNvSpPr>
          <p:nvPr/>
        </p:nvSpPr>
        <p:spPr bwMode="auto">
          <a:xfrm>
            <a:off x="2133600" y="54868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46083" name="Textfeld 5"/>
          <p:cNvSpPr txBox="1">
            <a:spLocks noChangeArrowheads="1"/>
          </p:cNvSpPr>
          <p:nvPr/>
        </p:nvSpPr>
        <p:spPr bwMode="auto">
          <a:xfrm>
            <a:off x="2295525" y="548680"/>
            <a:ext cx="7832923"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New Roman" pitchFamily="18" charset="0"/>
              </a:defRPr>
            </a:lvl1pPr>
            <a:lvl2pPr marL="1200150" indent="-45720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lnSpc>
                <a:spcPct val="150000"/>
              </a:lnSpc>
            </a:pPr>
            <a:r>
              <a:rPr lang="de-DE" sz="2800" dirty="0">
                <a:solidFill>
                  <a:schemeClr val="bg2"/>
                </a:solidFill>
                <a:latin typeface="Arial" pitchFamily="34" charset="0"/>
              </a:rPr>
              <a:t>Disclosures:</a:t>
            </a:r>
          </a:p>
          <a:p>
            <a:pPr eaLnBrk="1" hangingPunct="1">
              <a:lnSpc>
                <a:spcPct val="150000"/>
              </a:lnSpc>
            </a:pPr>
            <a:r>
              <a:rPr lang="de-DE" sz="2000" dirty="0" err="1">
                <a:solidFill>
                  <a:schemeClr val="bg2"/>
                </a:solidFill>
                <a:latin typeface="Arial" pitchFamily="34" charset="0"/>
              </a:rPr>
              <a:t>Lecture</a:t>
            </a:r>
            <a:r>
              <a:rPr lang="de-DE" sz="2000" dirty="0">
                <a:solidFill>
                  <a:schemeClr val="bg2"/>
                </a:solidFill>
                <a:latin typeface="Arial" pitchFamily="34" charset="0"/>
              </a:rPr>
              <a:t> </a:t>
            </a:r>
            <a:r>
              <a:rPr lang="de-DE" sz="2000" dirty="0" err="1">
                <a:solidFill>
                  <a:schemeClr val="bg2"/>
                </a:solidFill>
                <a:latin typeface="Arial" pitchFamily="34" charset="0"/>
              </a:rPr>
              <a:t>fees</a:t>
            </a:r>
            <a:r>
              <a:rPr lang="de-DE" sz="2000" dirty="0">
                <a:solidFill>
                  <a:schemeClr val="bg2"/>
                </a:solidFill>
                <a:latin typeface="Arial" pitchFamily="34" charset="0"/>
              </a:rPr>
              <a:t> </a:t>
            </a:r>
            <a:r>
              <a:rPr lang="de-DE" sz="2000" dirty="0" err="1">
                <a:solidFill>
                  <a:schemeClr val="bg2"/>
                </a:solidFill>
                <a:latin typeface="Arial" pitchFamily="34" charset="0"/>
              </a:rPr>
              <a:t>and</a:t>
            </a:r>
            <a:r>
              <a:rPr lang="de-DE" sz="2000" dirty="0">
                <a:solidFill>
                  <a:schemeClr val="bg2"/>
                </a:solidFill>
                <a:latin typeface="Arial" pitchFamily="34" charset="0"/>
              </a:rPr>
              <a:t>/</a:t>
            </a:r>
            <a:r>
              <a:rPr lang="de-DE" sz="2000" dirty="0" err="1">
                <a:solidFill>
                  <a:schemeClr val="bg2"/>
                </a:solidFill>
                <a:latin typeface="Arial" pitchFamily="34" charset="0"/>
              </a:rPr>
              <a:t>or</a:t>
            </a:r>
            <a:r>
              <a:rPr lang="de-DE" sz="2000" dirty="0">
                <a:solidFill>
                  <a:schemeClr val="bg2"/>
                </a:solidFill>
                <a:latin typeface="Arial" pitchFamily="34" charset="0"/>
              </a:rPr>
              <a:t> </a:t>
            </a:r>
            <a:r>
              <a:rPr lang="de-DE" sz="2000" dirty="0" err="1">
                <a:solidFill>
                  <a:schemeClr val="bg2"/>
                </a:solidFill>
                <a:latin typeface="Arial" pitchFamily="34" charset="0"/>
              </a:rPr>
              <a:t>travel</a:t>
            </a:r>
            <a:r>
              <a:rPr lang="de-DE" sz="2000" dirty="0">
                <a:solidFill>
                  <a:schemeClr val="bg2"/>
                </a:solidFill>
                <a:latin typeface="Arial" pitchFamily="34" charset="0"/>
              </a:rPr>
              <a:t> </a:t>
            </a:r>
            <a:r>
              <a:rPr lang="de-DE" sz="2000" dirty="0" err="1">
                <a:solidFill>
                  <a:schemeClr val="bg2"/>
                </a:solidFill>
                <a:latin typeface="Arial" pitchFamily="34" charset="0"/>
              </a:rPr>
              <a:t>grants</a:t>
            </a:r>
            <a:r>
              <a:rPr lang="de-DE" sz="2000" dirty="0">
                <a:solidFill>
                  <a:schemeClr val="bg2"/>
                </a:solidFill>
                <a:latin typeface="Arial" pitchFamily="34" charset="0"/>
              </a:rPr>
              <a:t> </a:t>
            </a:r>
            <a:r>
              <a:rPr lang="de-DE" sz="2000" dirty="0" err="1">
                <a:solidFill>
                  <a:schemeClr val="bg2"/>
                </a:solidFill>
                <a:latin typeface="Arial" pitchFamily="34" charset="0"/>
              </a:rPr>
              <a:t>within</a:t>
            </a:r>
            <a:r>
              <a:rPr lang="de-DE" sz="2000" dirty="0">
                <a:solidFill>
                  <a:schemeClr val="bg2"/>
                </a:solidFill>
                <a:latin typeface="Arial" pitchFamily="34" charset="0"/>
              </a:rPr>
              <a:t> </a:t>
            </a:r>
            <a:r>
              <a:rPr lang="de-DE" sz="2000" dirty="0" err="1">
                <a:solidFill>
                  <a:schemeClr val="bg2"/>
                </a:solidFill>
                <a:latin typeface="Arial" pitchFamily="34" charset="0"/>
              </a:rPr>
              <a:t>the</a:t>
            </a:r>
            <a:r>
              <a:rPr lang="de-DE" sz="2000" dirty="0">
                <a:solidFill>
                  <a:schemeClr val="bg2"/>
                </a:solidFill>
                <a:latin typeface="Arial" pitchFamily="34" charset="0"/>
              </a:rPr>
              <a:t> last 12 </a:t>
            </a:r>
            <a:r>
              <a:rPr lang="de-DE" sz="2000" dirty="0" err="1">
                <a:solidFill>
                  <a:schemeClr val="bg2"/>
                </a:solidFill>
                <a:latin typeface="Arial" pitchFamily="34" charset="0"/>
              </a:rPr>
              <a:t>months</a:t>
            </a:r>
            <a:r>
              <a:rPr lang="de-DE" sz="2000" dirty="0">
                <a:solidFill>
                  <a:schemeClr val="bg2"/>
                </a:solidFill>
                <a:latin typeface="Arial" pitchFamily="34" charset="0"/>
              </a:rPr>
              <a:t> </a:t>
            </a:r>
            <a:r>
              <a:rPr lang="de-DE" sz="2000" dirty="0" err="1">
                <a:solidFill>
                  <a:schemeClr val="bg2"/>
                </a:solidFill>
                <a:latin typeface="Arial" pitchFamily="34" charset="0"/>
              </a:rPr>
              <a:t>by</a:t>
            </a:r>
            <a:r>
              <a:rPr lang="de-DE" sz="2000" dirty="0">
                <a:solidFill>
                  <a:schemeClr val="bg2"/>
                </a:solidFill>
                <a:latin typeface="Arial" pitchFamily="34" charset="0"/>
              </a:rPr>
              <a:t> </a:t>
            </a:r>
          </a:p>
          <a:p>
            <a:pPr lvl="1" eaLnBrk="1" hangingPunct="1">
              <a:lnSpc>
                <a:spcPct val="150000"/>
              </a:lnSpc>
              <a:buFont typeface="Arial" pitchFamily="34" charset="0"/>
              <a:buChar char="•"/>
            </a:pPr>
            <a:r>
              <a:rPr lang="de-DE" sz="2000" dirty="0">
                <a:solidFill>
                  <a:schemeClr val="bg2"/>
                </a:solidFill>
                <a:latin typeface="Arial" pitchFamily="34" charset="0"/>
              </a:rPr>
              <a:t>St. Jude Medical, </a:t>
            </a:r>
            <a:r>
              <a:rPr lang="de-DE" sz="2000" dirty="0" err="1">
                <a:solidFill>
                  <a:schemeClr val="bg2"/>
                </a:solidFill>
                <a:latin typeface="Arial" pitchFamily="34" charset="0"/>
              </a:rPr>
              <a:t>Biosense</a:t>
            </a:r>
            <a:r>
              <a:rPr lang="de-DE" sz="2000" dirty="0">
                <a:solidFill>
                  <a:schemeClr val="bg2"/>
                </a:solidFill>
                <a:latin typeface="Arial" pitchFamily="34" charset="0"/>
              </a:rPr>
              <a:t> Webster</a:t>
            </a:r>
          </a:p>
          <a:p>
            <a:pPr lvl="1" eaLnBrk="1" hangingPunct="1">
              <a:lnSpc>
                <a:spcPct val="150000"/>
              </a:lnSpc>
              <a:buFont typeface="Arial" pitchFamily="34" charset="0"/>
              <a:buChar char="•"/>
            </a:pPr>
            <a:r>
              <a:rPr lang="de-DE" sz="2000" dirty="0">
                <a:solidFill>
                  <a:schemeClr val="bg2"/>
                </a:solidFill>
                <a:latin typeface="Arial" pitchFamily="34" charset="0"/>
              </a:rPr>
              <a:t>Siemens </a:t>
            </a:r>
            <a:r>
              <a:rPr lang="de-DE" sz="2000" dirty="0" err="1">
                <a:solidFill>
                  <a:schemeClr val="bg2"/>
                </a:solidFill>
                <a:latin typeface="Arial" pitchFamily="34" charset="0"/>
              </a:rPr>
              <a:t>Healthcare</a:t>
            </a:r>
            <a:r>
              <a:rPr lang="de-DE" sz="2000" dirty="0">
                <a:solidFill>
                  <a:schemeClr val="bg2"/>
                </a:solidFill>
                <a:latin typeface="Arial" pitchFamily="34" charset="0"/>
              </a:rPr>
              <a:t>, Abbott Medical</a:t>
            </a:r>
          </a:p>
          <a:p>
            <a:pPr lvl="1" eaLnBrk="1" hangingPunct="1">
              <a:lnSpc>
                <a:spcPct val="150000"/>
              </a:lnSpc>
              <a:buFont typeface="Arial" pitchFamily="34" charset="0"/>
              <a:buChar char="•"/>
            </a:pPr>
            <a:r>
              <a:rPr lang="de-DE" sz="2000" dirty="0" err="1">
                <a:solidFill>
                  <a:schemeClr val="bg2"/>
                </a:solidFill>
                <a:latin typeface="Arial" pitchFamily="34" charset="0"/>
              </a:rPr>
              <a:t>Biotronik</a:t>
            </a:r>
            <a:r>
              <a:rPr lang="de-DE" sz="2000" dirty="0">
                <a:solidFill>
                  <a:schemeClr val="bg2"/>
                </a:solidFill>
                <a:latin typeface="Arial" pitchFamily="34" charset="0"/>
              </a:rPr>
              <a:t>, </a:t>
            </a:r>
            <a:r>
              <a:rPr lang="de-DE" sz="2000" b="1" i="1" dirty="0" err="1">
                <a:solidFill>
                  <a:schemeClr val="bg2"/>
                </a:solidFill>
                <a:latin typeface="Arial" pitchFamily="34" charset="0"/>
              </a:rPr>
              <a:t>Imricor</a:t>
            </a:r>
            <a:endParaRPr lang="de-DE" sz="2000" b="1" i="1" dirty="0">
              <a:solidFill>
                <a:schemeClr val="bg2"/>
              </a:solidFill>
              <a:latin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rPr>
              <a:t>Boehringer Ingelheim/Bayer/Pfizer/BMS/</a:t>
            </a:r>
            <a:r>
              <a:rPr lang="de-DE" sz="2000" dirty="0" err="1">
                <a:solidFill>
                  <a:schemeClr val="bg2"/>
                </a:solidFill>
                <a:latin typeface="Arial" pitchFamily="34" charset="0"/>
              </a:rPr>
              <a:t>Daiichi</a:t>
            </a:r>
            <a:r>
              <a:rPr lang="de-DE" sz="2000" dirty="0">
                <a:solidFill>
                  <a:schemeClr val="bg2"/>
                </a:solidFill>
                <a:latin typeface="Arial" pitchFamily="34" charset="0"/>
              </a:rPr>
              <a:t> </a:t>
            </a:r>
            <a:r>
              <a:rPr lang="de-DE" sz="2000" dirty="0" err="1">
                <a:solidFill>
                  <a:schemeClr val="bg2"/>
                </a:solidFill>
                <a:latin typeface="Arial" pitchFamily="34" charset="0"/>
              </a:rPr>
              <a:t>Sankyo</a:t>
            </a:r>
            <a:r>
              <a:rPr lang="de-DE" sz="2000" dirty="0">
                <a:solidFill>
                  <a:schemeClr val="bg2"/>
                </a:solidFill>
                <a:latin typeface="Arial" pitchFamily="34" charset="0"/>
              </a:rPr>
              <a:t>.</a:t>
            </a:r>
          </a:p>
          <a:p>
            <a:pPr eaLnBrk="1" hangingPunct="1">
              <a:lnSpc>
                <a:spcPct val="150000"/>
              </a:lnSpc>
            </a:pPr>
            <a:r>
              <a:rPr lang="de-DE" sz="2000" dirty="0">
                <a:solidFill>
                  <a:schemeClr val="bg2"/>
                </a:solidFill>
                <a:latin typeface="Arial" pitchFamily="34" charset="0"/>
              </a:rPr>
              <a:t>Member </a:t>
            </a:r>
            <a:r>
              <a:rPr lang="de-DE" sz="2000" dirty="0" err="1">
                <a:solidFill>
                  <a:schemeClr val="bg2"/>
                </a:solidFill>
                <a:latin typeface="Arial" pitchFamily="34" charset="0"/>
              </a:rPr>
              <a:t>of</a:t>
            </a:r>
            <a:r>
              <a:rPr lang="de-DE" sz="2000" dirty="0">
                <a:solidFill>
                  <a:schemeClr val="bg2"/>
                </a:solidFill>
                <a:latin typeface="Arial" pitchFamily="34" charset="0"/>
              </a:rPr>
              <a:t> </a:t>
            </a:r>
            <a:r>
              <a:rPr lang="de-DE" sz="2000" dirty="0" err="1">
                <a:solidFill>
                  <a:schemeClr val="bg2"/>
                </a:solidFill>
                <a:latin typeface="Arial" pitchFamily="34" charset="0"/>
              </a:rPr>
              <a:t>advisory</a:t>
            </a:r>
            <a:r>
              <a:rPr lang="de-DE" sz="2000" dirty="0">
                <a:solidFill>
                  <a:schemeClr val="bg2"/>
                </a:solidFill>
                <a:latin typeface="Arial" pitchFamily="34" charset="0"/>
              </a:rPr>
              <a:t> </a:t>
            </a:r>
            <a:r>
              <a:rPr lang="de-DE" sz="2000" dirty="0" err="1">
                <a:solidFill>
                  <a:schemeClr val="bg2"/>
                </a:solidFill>
                <a:latin typeface="Arial" pitchFamily="34" charset="0"/>
              </a:rPr>
              <a:t>board</a:t>
            </a:r>
            <a:r>
              <a:rPr lang="de-DE" sz="2000" dirty="0">
                <a:solidFill>
                  <a:schemeClr val="bg2"/>
                </a:solidFill>
                <a:latin typeface="Arial" pitchFamily="34" charset="0"/>
              </a:rPr>
              <a:t> </a:t>
            </a:r>
            <a:r>
              <a:rPr lang="de-DE" sz="2000" dirty="0" err="1">
                <a:solidFill>
                  <a:schemeClr val="bg2"/>
                </a:solidFill>
                <a:latin typeface="Arial" pitchFamily="34" charset="0"/>
              </a:rPr>
              <a:t>or</a:t>
            </a:r>
            <a:r>
              <a:rPr lang="de-DE" sz="2000" dirty="0">
                <a:solidFill>
                  <a:schemeClr val="bg2"/>
                </a:solidFill>
                <a:latin typeface="Arial" pitchFamily="34" charset="0"/>
              </a:rPr>
              <a:t> </a:t>
            </a:r>
            <a:r>
              <a:rPr lang="de-DE" sz="2000" dirty="0" err="1">
                <a:solidFill>
                  <a:schemeClr val="bg2"/>
                </a:solidFill>
                <a:latin typeface="Arial" pitchFamily="34" charset="0"/>
              </a:rPr>
              <a:t>consultant</a:t>
            </a:r>
            <a:r>
              <a:rPr lang="de-DE" sz="2000" dirty="0">
                <a:solidFill>
                  <a:schemeClr val="bg2"/>
                </a:solidFill>
                <a:latin typeface="Arial" pitchFamily="34" charset="0"/>
              </a:rPr>
              <a:t> </a:t>
            </a:r>
            <a:r>
              <a:rPr lang="de-DE" sz="2000" dirty="0" err="1">
                <a:solidFill>
                  <a:schemeClr val="bg2"/>
                </a:solidFill>
                <a:latin typeface="Arial" pitchFamily="34" charset="0"/>
              </a:rPr>
              <a:t>for</a:t>
            </a:r>
            <a:endParaRPr lang="de-DE" sz="2000" dirty="0">
              <a:solidFill>
                <a:schemeClr val="bg2"/>
              </a:solidFill>
              <a:latin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rPr>
              <a:t>St. Jude Medical</a:t>
            </a:r>
          </a:p>
          <a:p>
            <a:pPr lvl="1" eaLnBrk="1" hangingPunct="1">
              <a:lnSpc>
                <a:spcPct val="150000"/>
              </a:lnSpc>
              <a:buFont typeface="Arial" pitchFamily="34" charset="0"/>
              <a:buChar char="•"/>
            </a:pPr>
            <a:r>
              <a:rPr lang="de-DE" sz="2000" dirty="0">
                <a:solidFill>
                  <a:schemeClr val="bg2"/>
                </a:solidFill>
                <a:latin typeface="Arial" pitchFamily="34" charset="0"/>
              </a:rPr>
              <a:t>Boehringer Ingelheim</a:t>
            </a:r>
          </a:p>
          <a:p>
            <a:pPr lvl="1" eaLnBrk="1" hangingPunct="1">
              <a:lnSpc>
                <a:spcPct val="150000"/>
              </a:lnSpc>
              <a:buFont typeface="Arial" pitchFamily="34" charset="0"/>
              <a:buChar char="•"/>
            </a:pPr>
            <a:r>
              <a:rPr lang="de-DE" sz="2000" dirty="0" err="1">
                <a:solidFill>
                  <a:schemeClr val="bg2"/>
                </a:solidFill>
                <a:latin typeface="Arial" pitchFamily="34" charset="0"/>
              </a:rPr>
              <a:t>Daiichi</a:t>
            </a:r>
            <a:r>
              <a:rPr lang="de-DE" sz="2000" dirty="0">
                <a:solidFill>
                  <a:schemeClr val="bg2"/>
                </a:solidFill>
                <a:latin typeface="Arial" pitchFamily="34" charset="0"/>
              </a:rPr>
              <a:t> </a:t>
            </a:r>
            <a:r>
              <a:rPr lang="de-DE" sz="2000" dirty="0" err="1">
                <a:solidFill>
                  <a:schemeClr val="bg2"/>
                </a:solidFill>
                <a:latin typeface="Arial" pitchFamily="34" charset="0"/>
              </a:rPr>
              <a:t>Sankyo</a:t>
            </a:r>
            <a:endParaRPr lang="de-DE" sz="2000" dirty="0">
              <a:solidFill>
                <a:schemeClr val="bg2"/>
              </a:solidFill>
              <a:latin typeface="Arial" pitchFamily="34" charset="0"/>
            </a:endParaRPr>
          </a:p>
          <a:p>
            <a:pPr eaLnBrk="1" hangingPunct="1">
              <a:lnSpc>
                <a:spcPct val="150000"/>
              </a:lnSpc>
            </a:pPr>
            <a:r>
              <a:rPr lang="de-DE" sz="2000" dirty="0">
                <a:solidFill>
                  <a:schemeClr val="bg2"/>
                </a:solidFill>
                <a:latin typeface="Arial" pitchFamily="34" charset="0"/>
              </a:rPr>
              <a:t>Research </a:t>
            </a:r>
            <a:r>
              <a:rPr lang="de-DE" sz="2000" dirty="0" err="1">
                <a:solidFill>
                  <a:schemeClr val="bg2"/>
                </a:solidFill>
                <a:latin typeface="Arial" pitchFamily="34" charset="0"/>
              </a:rPr>
              <a:t>grants</a:t>
            </a:r>
            <a:r>
              <a:rPr lang="de-DE" sz="2000" dirty="0">
                <a:solidFill>
                  <a:schemeClr val="bg2"/>
                </a:solidFill>
                <a:latin typeface="Arial" pitchFamily="34" charset="0"/>
              </a:rPr>
              <a:t> </a:t>
            </a:r>
            <a:r>
              <a:rPr lang="de-DE" sz="2000" dirty="0" err="1">
                <a:solidFill>
                  <a:schemeClr val="bg2"/>
                </a:solidFill>
                <a:latin typeface="Arial" pitchFamily="34" charset="0"/>
              </a:rPr>
              <a:t>from</a:t>
            </a:r>
            <a:endParaRPr lang="de-DE" sz="2000" dirty="0">
              <a:solidFill>
                <a:schemeClr val="bg2"/>
              </a:solidFill>
              <a:latin typeface="Arial" pitchFamily="34" charset="0"/>
            </a:endParaRPr>
          </a:p>
          <a:p>
            <a:pPr lvl="1" eaLnBrk="1" hangingPunct="1">
              <a:lnSpc>
                <a:spcPct val="150000"/>
              </a:lnSpc>
              <a:buFont typeface="Arial" pitchFamily="34" charset="0"/>
              <a:buChar char="•"/>
            </a:pPr>
            <a:r>
              <a:rPr lang="de-DE" sz="2000" dirty="0">
                <a:solidFill>
                  <a:schemeClr val="bg2"/>
                </a:solidFill>
                <a:latin typeface="Arial" pitchFamily="34" charset="0"/>
              </a:rPr>
              <a:t>St. Jude Medical</a:t>
            </a:r>
          </a:p>
          <a:p>
            <a:pPr lvl="1" eaLnBrk="1" hangingPunct="1">
              <a:lnSpc>
                <a:spcPct val="150000"/>
              </a:lnSpc>
              <a:buFont typeface="Arial" pitchFamily="34" charset="0"/>
              <a:buChar char="•"/>
            </a:pPr>
            <a:r>
              <a:rPr lang="de-DE" sz="2000" b="1" i="1" dirty="0" err="1">
                <a:solidFill>
                  <a:schemeClr val="bg2"/>
                </a:solidFill>
                <a:latin typeface="Arial" pitchFamily="34" charset="0"/>
              </a:rPr>
              <a:t>Imricor</a:t>
            </a:r>
            <a:endParaRPr lang="de-DE" sz="2000" b="1" i="1" dirty="0">
              <a:solidFill>
                <a:schemeClr val="bg2"/>
              </a:solidFill>
              <a:latin typeface="Arial" pitchFamily="34" charset="0"/>
            </a:endParaRPr>
          </a:p>
        </p:txBody>
      </p:sp>
      <p:sp>
        <p:nvSpPr>
          <p:cNvPr id="5"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chemeClr val="bg2"/>
                </a:solidFill>
                <a:latin typeface="Calibri" pitchFamily="34" charset="0"/>
              </a:rPr>
              <a:t>Update on </a:t>
            </a:r>
            <a:r>
              <a:rPr lang="de-DE" sz="2400" dirty="0" err="1">
                <a:solidFill>
                  <a:schemeClr val="bg2"/>
                </a:solidFill>
                <a:latin typeface="Calibri" pitchFamily="34" charset="0"/>
              </a:rPr>
              <a:t>progress</a:t>
            </a:r>
            <a:r>
              <a:rPr lang="de-DE" sz="2400" dirty="0">
                <a:solidFill>
                  <a:schemeClr val="bg2"/>
                </a:solidFill>
                <a:latin typeface="Calibri" pitchFamily="34" charset="0"/>
              </a:rPr>
              <a:t>: </a:t>
            </a:r>
            <a:r>
              <a:rPr lang="de-DE" sz="2400" dirty="0" err="1">
                <a:solidFill>
                  <a:schemeClr val="bg2"/>
                </a:solidFill>
                <a:latin typeface="Calibri" pitchFamily="34" charset="0"/>
              </a:rPr>
              <a:t>old</a:t>
            </a:r>
            <a:r>
              <a:rPr lang="de-DE" sz="2400" dirty="0">
                <a:solidFill>
                  <a:schemeClr val="bg2"/>
                </a:solidFill>
                <a:latin typeface="Calibri" pitchFamily="34" charset="0"/>
              </a:rPr>
              <a:t> EP </a:t>
            </a:r>
            <a:r>
              <a:rPr lang="de-DE" sz="2400" dirty="0" err="1">
                <a:solidFill>
                  <a:schemeClr val="bg2"/>
                </a:solidFill>
                <a:latin typeface="Calibri" pitchFamily="34" charset="0"/>
              </a:rPr>
              <a:t>site</a:t>
            </a:r>
            <a:endParaRPr lang="de-DE" sz="2400" dirty="0">
              <a:solidFill>
                <a:schemeClr val="bg2"/>
              </a:solidFill>
              <a:latin typeface="Calibri" pitchFamily="34" charset="0"/>
            </a:endParaRPr>
          </a:p>
        </p:txBody>
      </p:sp>
    </p:spTree>
    <p:extLst>
      <p:ext uri="{BB962C8B-B14F-4D97-AF65-F5344CB8AC3E}">
        <p14:creationId xmlns:p14="http://schemas.microsoft.com/office/powerpoint/2010/main" val="34969240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2133600" y="620688"/>
            <a:ext cx="79248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 name="Titel 1"/>
          <p:cNvSpPr txBox="1">
            <a:spLocks/>
          </p:cNvSpPr>
          <p:nvPr/>
        </p:nvSpPr>
        <p:spPr bwMode="auto">
          <a:xfrm>
            <a:off x="1919536" y="764704"/>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err="1">
                <a:solidFill>
                  <a:srgbClr val="000000"/>
                </a:solidFill>
                <a:latin typeface="Arial" pitchFamily="34" charset="0"/>
              </a:rPr>
              <a:t>iCMR</a:t>
            </a:r>
            <a:r>
              <a:rPr lang="de-DE" altLang="de-DE" sz="2800" dirty="0">
                <a:solidFill>
                  <a:srgbClr val="000000"/>
                </a:solidFill>
                <a:latin typeface="Arial" pitchFamily="34" charset="0"/>
              </a:rPr>
              <a:t> in Leipzig </a:t>
            </a:r>
            <a:r>
              <a:rPr lang="de-DE" altLang="de-DE" sz="2800" dirty="0" err="1">
                <a:solidFill>
                  <a:srgbClr val="000000"/>
                </a:solidFill>
                <a:latin typeface="Arial" pitchFamily="34" charset="0"/>
              </a:rPr>
              <a:t>since</a:t>
            </a:r>
            <a:r>
              <a:rPr lang="de-DE" altLang="de-DE" sz="2800" dirty="0">
                <a:solidFill>
                  <a:srgbClr val="000000"/>
                </a:solidFill>
                <a:latin typeface="Arial" pitchFamily="34" charset="0"/>
              </a:rPr>
              <a:t> </a:t>
            </a:r>
            <a:r>
              <a:rPr lang="de-DE" altLang="de-DE" sz="2800" dirty="0" smtClean="0">
                <a:solidFill>
                  <a:srgbClr val="000000"/>
                </a:solidFill>
                <a:latin typeface="Arial" pitchFamily="34" charset="0"/>
              </a:rPr>
              <a:t>6/2015</a:t>
            </a:r>
            <a:endParaRPr lang="de-DE" altLang="de-DE" sz="2800" dirty="0">
              <a:solidFill>
                <a:srgbClr val="000000"/>
              </a:solidFill>
              <a:latin typeface="Arial"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561294"/>
            <a:ext cx="8568952" cy="4820035"/>
          </a:xfrm>
          <a:prstGeom prst="rect">
            <a:avLst/>
          </a:prstGeom>
          <a:ln>
            <a:noFill/>
          </a:ln>
          <a:effectLst>
            <a:outerShdw blurRad="292100" dist="139700" dir="2700000" algn="tl" rotWithShape="0">
              <a:srgbClr val="333333">
                <a:alpha val="65000"/>
              </a:srgbClr>
            </a:outerShdw>
          </a:effectLst>
          <a:extLst/>
        </p:spPr>
      </p:pic>
      <p:sp>
        <p:nvSpPr>
          <p:cNvPr id="8"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chemeClr val="bg2"/>
                </a:solidFill>
                <a:latin typeface="Calibri" pitchFamily="34" charset="0"/>
              </a:rPr>
              <a:t>Update on </a:t>
            </a:r>
            <a:r>
              <a:rPr lang="de-DE" sz="2400" dirty="0" err="1">
                <a:solidFill>
                  <a:schemeClr val="bg2"/>
                </a:solidFill>
                <a:latin typeface="Calibri" pitchFamily="34" charset="0"/>
              </a:rPr>
              <a:t>progress</a:t>
            </a:r>
            <a:r>
              <a:rPr lang="de-DE" sz="2400" dirty="0">
                <a:solidFill>
                  <a:schemeClr val="bg2"/>
                </a:solidFill>
                <a:latin typeface="Calibri" pitchFamily="34" charset="0"/>
              </a:rPr>
              <a:t>: </a:t>
            </a:r>
            <a:r>
              <a:rPr lang="de-DE" sz="2400" dirty="0" err="1">
                <a:solidFill>
                  <a:schemeClr val="bg2"/>
                </a:solidFill>
                <a:latin typeface="Calibri" pitchFamily="34" charset="0"/>
              </a:rPr>
              <a:t>old</a:t>
            </a:r>
            <a:r>
              <a:rPr lang="de-DE" sz="2400" dirty="0">
                <a:solidFill>
                  <a:schemeClr val="bg2"/>
                </a:solidFill>
                <a:latin typeface="Calibri" pitchFamily="34" charset="0"/>
              </a:rPr>
              <a:t> EP </a:t>
            </a:r>
            <a:r>
              <a:rPr lang="de-DE" sz="2400" dirty="0" err="1">
                <a:solidFill>
                  <a:schemeClr val="bg2"/>
                </a:solidFill>
                <a:latin typeface="Calibri" pitchFamily="34" charset="0"/>
              </a:rPr>
              <a:t>site</a:t>
            </a:r>
            <a:endParaRPr lang="de-DE" sz="2400" dirty="0">
              <a:solidFill>
                <a:schemeClr val="bg2"/>
              </a:solidFill>
              <a:latin typeface="Calibri" pitchFamily="34" charset="0"/>
            </a:endParaRPr>
          </a:p>
        </p:txBody>
      </p:sp>
    </p:spTree>
    <p:extLst>
      <p:ext uri="{BB962C8B-B14F-4D97-AF65-F5344CB8AC3E}">
        <p14:creationId xmlns:p14="http://schemas.microsoft.com/office/powerpoint/2010/main" val="26678718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7" name="Line 3"/>
          <p:cNvSpPr>
            <a:spLocks noChangeShapeType="1"/>
          </p:cNvSpPr>
          <p:nvPr/>
        </p:nvSpPr>
        <p:spPr bwMode="auto">
          <a:xfrm>
            <a:off x="2133600" y="548680"/>
            <a:ext cx="79248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 name="Titel 1"/>
          <p:cNvSpPr txBox="1">
            <a:spLocks/>
          </p:cNvSpPr>
          <p:nvPr/>
        </p:nvSpPr>
        <p:spPr bwMode="auto">
          <a:xfrm>
            <a:off x="1919536" y="557808"/>
            <a:ext cx="8280920" cy="6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algn="ctr" eaLnBrk="1" hangingPunct="1"/>
            <a:r>
              <a:rPr lang="de-DE" altLang="de-DE" sz="2800" dirty="0" err="1">
                <a:solidFill>
                  <a:srgbClr val="000000"/>
                </a:solidFill>
                <a:latin typeface="Arial" pitchFamily="34" charset="0"/>
              </a:rPr>
              <a:t>iCMR</a:t>
            </a:r>
            <a:r>
              <a:rPr lang="de-DE" altLang="de-DE" sz="2800" dirty="0">
                <a:solidFill>
                  <a:srgbClr val="000000"/>
                </a:solidFill>
                <a:latin typeface="Arial" pitchFamily="34" charset="0"/>
              </a:rPr>
              <a:t> in Leipzig </a:t>
            </a:r>
            <a:r>
              <a:rPr lang="de-DE" altLang="de-DE" sz="2800" dirty="0" err="1">
                <a:solidFill>
                  <a:srgbClr val="000000"/>
                </a:solidFill>
                <a:latin typeface="Arial" pitchFamily="34" charset="0"/>
              </a:rPr>
              <a:t>since</a:t>
            </a:r>
            <a:r>
              <a:rPr lang="de-DE" altLang="de-DE" sz="2800" dirty="0">
                <a:solidFill>
                  <a:srgbClr val="000000"/>
                </a:solidFill>
                <a:latin typeface="Arial" pitchFamily="34" charset="0"/>
              </a:rPr>
              <a:t> </a:t>
            </a:r>
            <a:r>
              <a:rPr lang="de-DE" altLang="de-DE" sz="2800" dirty="0" smtClean="0">
                <a:solidFill>
                  <a:srgbClr val="000000"/>
                </a:solidFill>
                <a:latin typeface="Arial" pitchFamily="34" charset="0"/>
              </a:rPr>
              <a:t>6/2015</a:t>
            </a:r>
            <a:endParaRPr lang="de-DE" altLang="de-DE" sz="2800" dirty="0">
              <a:solidFill>
                <a:srgbClr val="000000"/>
              </a:solidFill>
              <a:latin typeface="Arial" pitchFamily="34" charset="0"/>
            </a:endParaRPr>
          </a:p>
        </p:txBody>
      </p:sp>
      <p:sp>
        <p:nvSpPr>
          <p:cNvPr id="8"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chemeClr val="bg2"/>
                </a:solidFill>
                <a:latin typeface="Calibri" pitchFamily="34" charset="0"/>
              </a:rPr>
              <a:t>Update on </a:t>
            </a:r>
            <a:r>
              <a:rPr lang="de-DE" sz="2400" dirty="0" err="1">
                <a:solidFill>
                  <a:schemeClr val="bg2"/>
                </a:solidFill>
                <a:latin typeface="Calibri" pitchFamily="34" charset="0"/>
              </a:rPr>
              <a:t>progress</a:t>
            </a:r>
            <a:r>
              <a:rPr lang="de-DE" sz="2400" dirty="0">
                <a:solidFill>
                  <a:schemeClr val="bg2"/>
                </a:solidFill>
                <a:latin typeface="Calibri" pitchFamily="34" charset="0"/>
              </a:rPr>
              <a:t>: </a:t>
            </a:r>
            <a:r>
              <a:rPr lang="de-DE" sz="2400" dirty="0" err="1">
                <a:solidFill>
                  <a:schemeClr val="bg2"/>
                </a:solidFill>
                <a:latin typeface="Calibri" pitchFamily="34" charset="0"/>
              </a:rPr>
              <a:t>old</a:t>
            </a:r>
            <a:r>
              <a:rPr lang="de-DE" sz="2400" dirty="0">
                <a:solidFill>
                  <a:schemeClr val="bg2"/>
                </a:solidFill>
                <a:latin typeface="Calibri" pitchFamily="34" charset="0"/>
              </a:rPr>
              <a:t> EP </a:t>
            </a:r>
            <a:r>
              <a:rPr lang="de-DE" sz="2400" dirty="0" err="1">
                <a:solidFill>
                  <a:schemeClr val="bg2"/>
                </a:solidFill>
                <a:latin typeface="Calibri" pitchFamily="34" charset="0"/>
              </a:rPr>
              <a:t>site</a:t>
            </a:r>
            <a:endParaRPr lang="de-DE" sz="2400" dirty="0">
              <a:solidFill>
                <a:schemeClr val="bg2"/>
              </a:solidFill>
              <a:latin typeface="Calibri" pitchFamily="34" charset="0"/>
            </a:endParaRPr>
          </a:p>
        </p:txBody>
      </p:sp>
      <p:pic>
        <p:nvPicPr>
          <p:cNvPr id="2" name="Bild 1"/>
          <p:cNvPicPr>
            <a:picLocks noChangeAspect="1"/>
          </p:cNvPicPr>
          <p:nvPr/>
        </p:nvPicPr>
        <p:blipFill>
          <a:blip r:embed="rId2"/>
          <a:stretch>
            <a:fillRect/>
          </a:stretch>
        </p:blipFill>
        <p:spPr>
          <a:xfrm>
            <a:off x="1983358" y="1077615"/>
            <a:ext cx="7857058" cy="5591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660542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5"/>
          <p:cNvSpPr>
            <a:spLocks noChangeShapeType="1"/>
          </p:cNvSpPr>
          <p:nvPr/>
        </p:nvSpPr>
        <p:spPr bwMode="auto">
          <a:xfrm>
            <a:off x="3125391" y="1269206"/>
            <a:ext cx="588645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de-DE" sz="1350">
              <a:solidFill>
                <a:prstClr val="black"/>
              </a:solidFill>
              <a:latin typeface="Georgia"/>
              <a:cs typeface=""/>
            </a:endParaRPr>
          </a:p>
        </p:txBody>
      </p:sp>
      <p:sp>
        <p:nvSpPr>
          <p:cNvPr id="10" name="Titel 2"/>
          <p:cNvSpPr txBox="1">
            <a:spLocks/>
          </p:cNvSpPr>
          <p:nvPr/>
        </p:nvSpPr>
        <p:spPr bwMode="auto">
          <a:xfrm>
            <a:off x="3153966" y="1914525"/>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endParaRPr lang="de-DE" sz="2100" kern="0" dirty="0">
              <a:solidFill>
                <a:srgbClr val="FFFF00"/>
              </a:solidFill>
            </a:endParaRPr>
          </a:p>
        </p:txBody>
      </p:sp>
      <p:sp>
        <p:nvSpPr>
          <p:cNvPr id="32773" name="Titel 2"/>
          <p:cNvSpPr txBox="1">
            <a:spLocks/>
          </p:cNvSpPr>
          <p:nvPr/>
        </p:nvSpPr>
        <p:spPr bwMode="auto">
          <a:xfrm>
            <a:off x="551384" y="1124744"/>
            <a:ext cx="1120307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fontAlgn="auto">
              <a:spcBef>
                <a:spcPts val="0"/>
              </a:spcBef>
              <a:spcAft>
                <a:spcPts val="0"/>
              </a:spcAft>
            </a:pPr>
            <a:r>
              <a:rPr lang="en-US" altLang="de-DE" sz="3200" dirty="0" smtClean="0">
                <a:solidFill>
                  <a:srgbClr val="000000"/>
                </a:solidFill>
                <a:latin typeface="Arial" pitchFamily="34" charset="0"/>
              </a:rPr>
              <a:t>95% of daily routine: Planning </a:t>
            </a:r>
            <a:r>
              <a:rPr lang="en-US" altLang="de-DE" sz="3200" dirty="0">
                <a:solidFill>
                  <a:srgbClr val="000000"/>
                </a:solidFill>
                <a:latin typeface="Arial" pitchFamily="34" charset="0"/>
              </a:rPr>
              <a:t>of EP </a:t>
            </a:r>
            <a:r>
              <a:rPr lang="en-US" altLang="de-DE" sz="3200" dirty="0" smtClean="0">
                <a:solidFill>
                  <a:srgbClr val="000000"/>
                </a:solidFill>
                <a:latin typeface="Arial" pitchFamily="34" charset="0"/>
              </a:rPr>
              <a:t>procedures- </a:t>
            </a:r>
            <a:r>
              <a:rPr lang="en-US" altLang="de-DE" sz="3200" dirty="0">
                <a:solidFill>
                  <a:srgbClr val="000000"/>
                </a:solidFill>
                <a:latin typeface="Arial" pitchFamily="34" charset="0"/>
              </a:rPr>
              <a:t>VT </a:t>
            </a:r>
            <a:r>
              <a:rPr lang="en-US" altLang="de-DE" sz="3200" dirty="0" smtClean="0">
                <a:solidFill>
                  <a:srgbClr val="000000"/>
                </a:solidFill>
                <a:latin typeface="Arial" pitchFamily="34" charset="0"/>
              </a:rPr>
              <a:t>ablation</a:t>
            </a:r>
          </a:p>
          <a:p>
            <a:pPr algn="ctr" fontAlgn="auto">
              <a:spcBef>
                <a:spcPts val="0"/>
              </a:spcBef>
              <a:spcAft>
                <a:spcPts val="0"/>
              </a:spcAft>
            </a:pPr>
            <a:endParaRPr lang="en-US" altLang="de-DE" sz="3200" dirty="0">
              <a:solidFill>
                <a:srgbClr val="000000"/>
              </a:solidFill>
              <a:latin typeface="Arial" pitchFamily="34" charset="0"/>
            </a:endParaRPr>
          </a:p>
          <a:p>
            <a:pPr algn="ctr" fontAlgn="auto">
              <a:spcBef>
                <a:spcPts val="0"/>
              </a:spcBef>
              <a:spcAft>
                <a:spcPts val="0"/>
              </a:spcAft>
            </a:pPr>
            <a:r>
              <a:rPr lang="en-US" altLang="de-DE" sz="1100" dirty="0">
                <a:solidFill>
                  <a:srgbClr val="000000"/>
                </a:solidFill>
                <a:latin typeface="Arial" pitchFamily="34" charset="0"/>
              </a:rPr>
              <a:t>  </a:t>
            </a:r>
          </a:p>
          <a:p>
            <a:pPr algn="ctr" fontAlgn="auto">
              <a:spcBef>
                <a:spcPts val="0"/>
              </a:spcBef>
              <a:spcAft>
                <a:spcPts val="0"/>
              </a:spcAft>
            </a:pPr>
            <a:r>
              <a:rPr lang="en-US" altLang="de-DE" sz="2000" b="1" dirty="0">
                <a:solidFill>
                  <a:srgbClr val="000000"/>
                </a:solidFill>
                <a:latin typeface="Arial" pitchFamily="34" charset="0"/>
              </a:rPr>
              <a:t>NICM					ICM</a:t>
            </a:r>
          </a:p>
        </p:txBody>
      </p:sp>
      <p:sp>
        <p:nvSpPr>
          <p:cNvPr id="9" name="Textfeld 8"/>
          <p:cNvSpPr txBox="1"/>
          <p:nvPr/>
        </p:nvSpPr>
        <p:spPr>
          <a:xfrm>
            <a:off x="8798670" y="6453336"/>
            <a:ext cx="3393330" cy="276999"/>
          </a:xfrm>
          <a:prstGeom prst="rect">
            <a:avLst/>
          </a:prstGeom>
          <a:noFill/>
        </p:spPr>
        <p:txBody>
          <a:bodyPr wrap="square" rtlCol="0">
            <a:spAutoFit/>
          </a:bodyPr>
          <a:lstStyle/>
          <a:p>
            <a:pPr fontAlgn="auto">
              <a:spcBef>
                <a:spcPts val="0"/>
              </a:spcBef>
              <a:spcAft>
                <a:spcPts val="0"/>
              </a:spcAft>
            </a:pPr>
            <a:r>
              <a:rPr lang="de-DE" sz="1200" dirty="0">
                <a:solidFill>
                  <a:srgbClr val="000000"/>
                </a:solidFill>
                <a:latin typeface="Arial" panose="020B0604020202020204" pitchFamily="34" charset="0"/>
                <a:cs typeface=""/>
              </a:rPr>
              <a:t>© </a:t>
            </a:r>
            <a:r>
              <a:rPr lang="de-DE" sz="1200" dirty="0" err="1">
                <a:solidFill>
                  <a:srgbClr val="000000"/>
                </a:solidFill>
                <a:latin typeface="Arial" panose="020B0604020202020204" pitchFamily="34" charset="0"/>
                <a:cs typeface=""/>
              </a:rPr>
              <a:t>by</a:t>
            </a:r>
            <a:r>
              <a:rPr lang="de-DE" sz="1200" dirty="0">
                <a:solidFill>
                  <a:srgbClr val="000000"/>
                </a:solidFill>
                <a:latin typeface="Arial" panose="020B0604020202020204" pitchFamily="34" charset="0"/>
                <a:cs typeface=""/>
              </a:rPr>
              <a:t> A. </a:t>
            </a:r>
            <a:r>
              <a:rPr lang="de-DE" sz="1200" dirty="0" err="1">
                <a:solidFill>
                  <a:srgbClr val="000000"/>
                </a:solidFill>
                <a:latin typeface="Arial" panose="020B0604020202020204" pitchFamily="34" charset="0"/>
                <a:cs typeface=""/>
              </a:rPr>
              <a:t>Berruezo</a:t>
            </a:r>
            <a:r>
              <a:rPr lang="de-DE" sz="1200" dirty="0">
                <a:solidFill>
                  <a:srgbClr val="000000"/>
                </a:solidFill>
                <a:latin typeface="Arial" panose="020B0604020202020204" pitchFamily="34" charset="0"/>
                <a:cs typeface=""/>
              </a:rPr>
              <a:t> &amp; </a:t>
            </a:r>
            <a:r>
              <a:rPr lang="de-DE" sz="1200" dirty="0" err="1">
                <a:solidFill>
                  <a:srgbClr val="000000"/>
                </a:solidFill>
                <a:latin typeface="Arial" panose="020B0604020202020204" pitchFamily="34" charset="0"/>
                <a:cs typeface=""/>
              </a:rPr>
              <a:t>Lluis</a:t>
            </a:r>
            <a:r>
              <a:rPr lang="de-DE" sz="1200" dirty="0">
                <a:solidFill>
                  <a:srgbClr val="000000"/>
                </a:solidFill>
                <a:latin typeface="Arial" panose="020B0604020202020204" pitchFamily="34" charset="0"/>
                <a:cs typeface=""/>
              </a:rPr>
              <a:t> Serra, </a:t>
            </a:r>
            <a:r>
              <a:rPr lang="de-DE" sz="1200" dirty="0" err="1">
                <a:solidFill>
                  <a:srgbClr val="000000"/>
                </a:solidFill>
                <a:latin typeface="Arial" panose="020B0604020202020204" pitchFamily="34" charset="0"/>
                <a:cs typeface=""/>
              </a:rPr>
              <a:t>Galgo</a:t>
            </a:r>
            <a:r>
              <a:rPr lang="de-DE" sz="1200" dirty="0">
                <a:solidFill>
                  <a:srgbClr val="000000"/>
                </a:solidFill>
                <a:latin typeface="Arial" panose="020B0604020202020204" pitchFamily="34" charset="0"/>
                <a:cs typeface=""/>
              </a:rPr>
              <a:t> Medical</a:t>
            </a:r>
          </a:p>
        </p:txBody>
      </p:sp>
      <p:pic>
        <p:nvPicPr>
          <p:cNvPr id="2" name="LEIP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99456" y="2343150"/>
            <a:ext cx="4655374" cy="3900546"/>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
        <p:nvSpPr>
          <p:cNvPr id="11" name="Line 6"/>
          <p:cNvSpPr>
            <a:spLocks noChangeShapeType="1"/>
          </p:cNvSpPr>
          <p:nvPr/>
        </p:nvSpPr>
        <p:spPr bwMode="auto">
          <a:xfrm>
            <a:off x="2133600" y="54868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de-DE">
              <a:solidFill>
                <a:srgbClr val="FFFFFF"/>
              </a:solidFill>
              <a:latin typeface="Georgia"/>
              <a:cs typeface=""/>
            </a:endParaRPr>
          </a:p>
        </p:txBody>
      </p:sp>
      <p:sp>
        <p:nvSpPr>
          <p:cNvPr id="13"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latin typeface="Calibri" pitchFamily="34" charset="0"/>
              </a:rPr>
              <a:t>Update on </a:t>
            </a:r>
            <a:r>
              <a:rPr lang="de-DE" sz="2400" dirty="0" err="1">
                <a:latin typeface="Calibri" pitchFamily="34" charset="0"/>
              </a:rPr>
              <a:t>progress</a:t>
            </a:r>
            <a:r>
              <a:rPr lang="de-DE" sz="2400" dirty="0">
                <a:latin typeface="Calibri" pitchFamily="34" charset="0"/>
              </a:rPr>
              <a:t>: </a:t>
            </a:r>
            <a:r>
              <a:rPr lang="de-DE" sz="2400" dirty="0" err="1">
                <a:latin typeface="Calibri" pitchFamily="34" charset="0"/>
              </a:rPr>
              <a:t>old</a:t>
            </a:r>
            <a:r>
              <a:rPr lang="de-DE" sz="2400" dirty="0">
                <a:latin typeface="Calibri" pitchFamily="34" charset="0"/>
              </a:rPr>
              <a:t> EP </a:t>
            </a:r>
            <a:r>
              <a:rPr lang="de-DE" sz="2400" dirty="0" err="1">
                <a:latin typeface="Calibri" pitchFamily="34" charset="0"/>
              </a:rPr>
              <a:t>site</a:t>
            </a:r>
            <a:endParaRPr lang="de-DE" sz="2400" dirty="0">
              <a:latin typeface="Calibri" pitchFamily="34" charset="0"/>
            </a:endParaRPr>
          </a:p>
        </p:txBody>
      </p:sp>
      <p:pic>
        <p:nvPicPr>
          <p:cNvPr id="12" name="LEIP00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101013" y="2471985"/>
            <a:ext cx="4506330" cy="3775668"/>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14136937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2"/>
                                        </p:tgtEl>
                                      </p:cBhvr>
                                    </p:cmd>
                                  </p:childTnLst>
                                </p:cTn>
                              </p:par>
                            </p:childTnLst>
                          </p:cTn>
                        </p:par>
                        <p:par>
                          <p:cTn id="7" fill="hold">
                            <p:stCondLst>
                              <p:cond delay="15960"/>
                            </p:stCondLst>
                            <p:childTnLst>
                              <p:par>
                                <p:cTn id="8" presetID="1" presetClass="mediacall" presetSubtype="0" fill="hold" nodeType="afterEffect">
                                  <p:stCondLst>
                                    <p:cond delay="0"/>
                                  </p:stCondLst>
                                  <p:childTnLst>
                                    <p:cmd type="call" cmd="playFrom(0.0)">
                                      <p:cBhvr>
                                        <p:cTn id="9" dur="159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repeatCount="indefinite"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703512" y="332656"/>
            <a:ext cx="88601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de-DE" dirty="0">
                <a:solidFill>
                  <a:srgbClr val="000000"/>
                </a:solidFill>
                <a:latin typeface="Arial" charset="0"/>
              </a:rPr>
              <a:t>Practical Aspects</a:t>
            </a:r>
          </a:p>
        </p:txBody>
      </p:sp>
      <p:sp>
        <p:nvSpPr>
          <p:cNvPr id="5123" name="Line 7"/>
          <p:cNvSpPr>
            <a:spLocks noChangeShapeType="1"/>
          </p:cNvSpPr>
          <p:nvPr/>
        </p:nvSpPr>
        <p:spPr bwMode="auto">
          <a:xfrm>
            <a:off x="2133600" y="548680"/>
            <a:ext cx="79248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5124" name="Text Box 5"/>
          <p:cNvSpPr txBox="1">
            <a:spLocks noChangeArrowheads="1"/>
          </p:cNvSpPr>
          <p:nvPr/>
        </p:nvSpPr>
        <p:spPr bwMode="auto">
          <a:xfrm>
            <a:off x="1703513" y="1330597"/>
            <a:ext cx="856932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de-DE" altLang="de-DE" sz="1800" i="1" dirty="0">
                <a:solidFill>
                  <a:srgbClr val="000000"/>
                </a:solidFill>
                <a:latin typeface="Arial" charset="0"/>
              </a:rPr>
              <a:t>Ablation </a:t>
            </a:r>
            <a:r>
              <a:rPr lang="de-DE" altLang="de-DE" sz="1800" i="1" dirty="0" err="1">
                <a:solidFill>
                  <a:srgbClr val="000000"/>
                </a:solidFill>
                <a:latin typeface="Arial" charset="0"/>
              </a:rPr>
              <a:t>of</a:t>
            </a:r>
            <a:r>
              <a:rPr lang="de-DE" altLang="de-DE" sz="1800" i="1" dirty="0">
                <a:solidFill>
                  <a:srgbClr val="000000"/>
                </a:solidFill>
                <a:latin typeface="Arial" charset="0"/>
              </a:rPr>
              <a:t> </a:t>
            </a:r>
            <a:r>
              <a:rPr lang="de-DE" altLang="de-DE" sz="1800" i="1" dirty="0" err="1">
                <a:solidFill>
                  <a:srgbClr val="000000"/>
                </a:solidFill>
                <a:latin typeface="Arial" charset="0"/>
              </a:rPr>
              <a:t>typical</a:t>
            </a:r>
            <a:r>
              <a:rPr lang="de-DE" altLang="de-DE" sz="1800" i="1" dirty="0">
                <a:solidFill>
                  <a:srgbClr val="000000"/>
                </a:solidFill>
                <a:latin typeface="Arial" charset="0"/>
              </a:rPr>
              <a:t> </a:t>
            </a:r>
            <a:r>
              <a:rPr lang="de-DE" altLang="de-DE" sz="1800" i="1" dirty="0" err="1">
                <a:solidFill>
                  <a:srgbClr val="000000"/>
                </a:solidFill>
                <a:latin typeface="Arial" charset="0"/>
              </a:rPr>
              <a:t>atrial</a:t>
            </a:r>
            <a:r>
              <a:rPr lang="de-DE" altLang="de-DE" sz="1800" i="1" dirty="0">
                <a:solidFill>
                  <a:srgbClr val="000000"/>
                </a:solidFill>
                <a:latin typeface="Arial" charset="0"/>
              </a:rPr>
              <a:t> </a:t>
            </a:r>
            <a:r>
              <a:rPr lang="de-DE" altLang="de-DE" sz="1800" i="1" dirty="0" err="1">
                <a:solidFill>
                  <a:srgbClr val="000000"/>
                </a:solidFill>
                <a:latin typeface="Arial" charset="0"/>
              </a:rPr>
              <a:t>flutter</a:t>
            </a:r>
            <a:endParaRPr lang="de-DE" altLang="de-DE" sz="1800" i="1" dirty="0">
              <a:solidFill>
                <a:srgbClr val="000000"/>
              </a:solidFill>
              <a:latin typeface="Arial" charset="0"/>
            </a:endParaRPr>
          </a:p>
          <a:p>
            <a:pPr>
              <a:spcBef>
                <a:spcPct val="50000"/>
              </a:spcBef>
              <a:buFontTx/>
              <a:buNone/>
            </a:pPr>
            <a:endParaRPr lang="de-DE" altLang="de-DE" sz="1800" dirty="0">
              <a:solidFill>
                <a:srgbClr val="000000"/>
              </a:solidFill>
              <a:latin typeface="Arial" charset="0"/>
            </a:endParaRPr>
          </a:p>
          <a:p>
            <a:pPr>
              <a:spcBef>
                <a:spcPct val="50000"/>
              </a:spcBef>
              <a:buFontTx/>
              <a:buNone/>
            </a:pPr>
            <a:r>
              <a:rPr lang="de-DE" altLang="de-DE" sz="1800" dirty="0">
                <a:solidFill>
                  <a:srgbClr val="000000"/>
                </a:solidFill>
                <a:latin typeface="Arial" charset="0"/>
              </a:rPr>
              <a:t>MR </a:t>
            </a:r>
            <a:r>
              <a:rPr lang="de-DE" altLang="de-DE" sz="1800" dirty="0" err="1">
                <a:solidFill>
                  <a:srgbClr val="000000"/>
                </a:solidFill>
                <a:latin typeface="Arial" charset="0"/>
              </a:rPr>
              <a:t>scanner</a:t>
            </a:r>
            <a:r>
              <a:rPr lang="de-DE" altLang="de-DE" sz="1800" dirty="0">
                <a:solidFill>
                  <a:srgbClr val="000000"/>
                </a:solidFill>
                <a:latin typeface="Arial" charset="0"/>
              </a:rPr>
              <a:t>:	Philips </a:t>
            </a:r>
            <a:r>
              <a:rPr lang="de-DE" altLang="de-DE" sz="1800" dirty="0" err="1">
                <a:solidFill>
                  <a:srgbClr val="000000"/>
                </a:solidFill>
                <a:latin typeface="Arial" charset="0"/>
              </a:rPr>
              <a:t>Ingenia</a:t>
            </a:r>
            <a:r>
              <a:rPr lang="de-DE" altLang="de-DE" sz="1800" dirty="0">
                <a:solidFill>
                  <a:srgbClr val="000000"/>
                </a:solidFill>
                <a:latin typeface="Arial" charset="0"/>
              </a:rPr>
              <a:t> 1.5T </a:t>
            </a:r>
            <a:r>
              <a:rPr lang="de-DE" altLang="de-DE" sz="1800" dirty="0" err="1">
                <a:solidFill>
                  <a:srgbClr val="000000"/>
                </a:solidFill>
                <a:latin typeface="Arial" charset="0"/>
              </a:rPr>
              <a:t>with</a:t>
            </a:r>
            <a:r>
              <a:rPr lang="de-DE" altLang="de-DE" sz="1800" dirty="0">
                <a:solidFill>
                  <a:srgbClr val="000000"/>
                </a:solidFill>
                <a:latin typeface="Arial" charset="0"/>
              </a:rPr>
              <a:t> Philips </a:t>
            </a:r>
            <a:r>
              <a:rPr lang="de-DE" altLang="de-DE" sz="1800" dirty="0" err="1">
                <a:solidFill>
                  <a:srgbClr val="000000"/>
                </a:solidFill>
                <a:latin typeface="Arial" charset="0"/>
              </a:rPr>
              <a:t>iSuite</a:t>
            </a:r>
            <a:r>
              <a:rPr lang="de-DE" altLang="de-DE" sz="1800" dirty="0">
                <a:solidFill>
                  <a:srgbClr val="000000"/>
                </a:solidFill>
                <a:latin typeface="Arial" charset="0"/>
              </a:rPr>
              <a:t>®</a:t>
            </a:r>
          </a:p>
          <a:p>
            <a:pPr>
              <a:spcBef>
                <a:spcPct val="50000"/>
              </a:spcBef>
              <a:buFontTx/>
              <a:buNone/>
            </a:pPr>
            <a:r>
              <a:rPr lang="de-DE" altLang="de-DE" sz="1800" dirty="0" err="1">
                <a:solidFill>
                  <a:srgbClr val="000000"/>
                </a:solidFill>
                <a:latin typeface="Arial" charset="0"/>
              </a:rPr>
              <a:t>Catheters</a:t>
            </a:r>
            <a:r>
              <a:rPr lang="de-DE" altLang="de-DE" sz="1800" dirty="0">
                <a:solidFill>
                  <a:srgbClr val="000000"/>
                </a:solidFill>
                <a:latin typeface="Arial" charset="0"/>
              </a:rPr>
              <a:t>: 	</a:t>
            </a:r>
            <a:r>
              <a:rPr lang="de-DE" altLang="de-DE" sz="1800" dirty="0" err="1">
                <a:solidFill>
                  <a:srgbClr val="000000"/>
                </a:solidFill>
                <a:latin typeface="Arial" charset="0"/>
              </a:rPr>
              <a:t>Imricor</a:t>
            </a:r>
            <a:r>
              <a:rPr lang="de-DE" altLang="de-DE" sz="1800" dirty="0">
                <a:solidFill>
                  <a:srgbClr val="000000"/>
                </a:solidFill>
                <a:latin typeface="Arial" charset="0"/>
              </a:rPr>
              <a:t> 4mm </a:t>
            </a:r>
            <a:r>
              <a:rPr lang="de-DE" altLang="de-DE" sz="1800" dirty="0" err="1">
                <a:solidFill>
                  <a:srgbClr val="000000"/>
                </a:solidFill>
                <a:latin typeface="Arial" charset="0"/>
              </a:rPr>
              <a:t>irrigated</a:t>
            </a:r>
            <a:r>
              <a:rPr lang="de-DE" altLang="de-DE" sz="1800" dirty="0">
                <a:solidFill>
                  <a:srgbClr val="000000"/>
                </a:solidFill>
                <a:latin typeface="Arial" charset="0"/>
              </a:rPr>
              <a:t> </a:t>
            </a:r>
            <a:r>
              <a:rPr lang="de-DE" altLang="de-DE" sz="1800" dirty="0" err="1">
                <a:solidFill>
                  <a:srgbClr val="000000"/>
                </a:solidFill>
                <a:latin typeface="Arial" charset="0"/>
              </a:rPr>
              <a:t>tip</a:t>
            </a:r>
            <a:r>
              <a:rPr lang="de-DE" altLang="de-DE" sz="1800" dirty="0">
                <a:solidFill>
                  <a:srgbClr val="000000"/>
                </a:solidFill>
                <a:latin typeface="Arial" charset="0"/>
              </a:rPr>
              <a:t> </a:t>
            </a:r>
            <a:r>
              <a:rPr lang="de-DE" altLang="de-DE" sz="1800" dirty="0" err="1">
                <a:solidFill>
                  <a:srgbClr val="000000"/>
                </a:solidFill>
                <a:latin typeface="Arial" charset="0"/>
              </a:rPr>
              <a:t>catheter</a:t>
            </a:r>
            <a:r>
              <a:rPr lang="de-DE" altLang="de-DE" sz="1800" dirty="0">
                <a:solidFill>
                  <a:srgbClr val="000000"/>
                </a:solidFill>
                <a:latin typeface="Arial" charset="0"/>
              </a:rPr>
              <a:t> (</a:t>
            </a:r>
            <a:r>
              <a:rPr lang="de-DE" altLang="de-DE" sz="1800" dirty="0" err="1">
                <a:solidFill>
                  <a:srgbClr val="000000"/>
                </a:solidFill>
                <a:latin typeface="Arial" charset="0"/>
              </a:rPr>
              <a:t>diagnostic</a:t>
            </a:r>
            <a:r>
              <a:rPr lang="de-DE" altLang="de-DE" sz="1800" dirty="0">
                <a:solidFill>
                  <a:srgbClr val="000000"/>
                </a:solidFill>
                <a:latin typeface="Arial" charset="0"/>
              </a:rPr>
              <a:t> + </a:t>
            </a:r>
            <a:r>
              <a:rPr lang="de-DE" altLang="de-DE" sz="1800" dirty="0" err="1">
                <a:solidFill>
                  <a:srgbClr val="000000"/>
                </a:solidFill>
                <a:latin typeface="Arial" charset="0"/>
              </a:rPr>
              <a:t>ablation</a:t>
            </a:r>
            <a:r>
              <a:rPr lang="de-DE" altLang="de-DE" sz="1800" dirty="0">
                <a:solidFill>
                  <a:srgbClr val="000000"/>
                </a:solidFill>
                <a:latin typeface="Arial" charset="0"/>
              </a:rPr>
              <a:t>)</a:t>
            </a:r>
          </a:p>
          <a:p>
            <a:pPr>
              <a:spcBef>
                <a:spcPct val="50000"/>
              </a:spcBef>
              <a:buFontTx/>
              <a:buNone/>
            </a:pPr>
            <a:r>
              <a:rPr lang="de-DE" altLang="de-DE" sz="1800" dirty="0">
                <a:solidFill>
                  <a:srgbClr val="000000"/>
                </a:solidFill>
                <a:latin typeface="Arial" charset="0"/>
              </a:rPr>
              <a:t>		</a:t>
            </a:r>
            <a:r>
              <a:rPr lang="de-DE" altLang="de-DE" sz="1800" dirty="0" err="1">
                <a:solidFill>
                  <a:srgbClr val="000000"/>
                </a:solidFill>
                <a:latin typeface="Arial" charset="0"/>
              </a:rPr>
              <a:t>irrigation</a:t>
            </a:r>
            <a:r>
              <a:rPr lang="de-DE" altLang="de-DE" sz="1800" dirty="0">
                <a:solidFill>
                  <a:srgbClr val="000000"/>
                </a:solidFill>
                <a:latin typeface="Arial" charset="0"/>
              </a:rPr>
              <a:t> rate 17ml/min; power </a:t>
            </a:r>
            <a:r>
              <a:rPr lang="de-DE" altLang="de-DE" sz="1800" dirty="0" err="1">
                <a:solidFill>
                  <a:srgbClr val="000000"/>
                </a:solidFill>
                <a:latin typeface="Arial" charset="0"/>
              </a:rPr>
              <a:t>settings</a:t>
            </a:r>
            <a:r>
              <a:rPr lang="de-DE" altLang="de-DE" sz="1800" dirty="0">
                <a:solidFill>
                  <a:srgbClr val="000000"/>
                </a:solidFill>
                <a:latin typeface="Arial" charset="0"/>
              </a:rPr>
              <a:t>: </a:t>
            </a:r>
            <a:r>
              <a:rPr lang="de-DE" altLang="de-DE" sz="1800" b="1" dirty="0">
                <a:solidFill>
                  <a:srgbClr val="000000"/>
                </a:solidFill>
                <a:latin typeface="Arial" charset="0"/>
              </a:rPr>
              <a:t>40W-60W</a:t>
            </a:r>
            <a:endParaRPr lang="de-DE" altLang="de-DE" sz="1800" dirty="0">
              <a:solidFill>
                <a:srgbClr val="000000"/>
              </a:solidFill>
              <a:latin typeface="Arial" charset="0"/>
            </a:endParaRPr>
          </a:p>
          <a:p>
            <a:pPr>
              <a:spcBef>
                <a:spcPct val="50000"/>
              </a:spcBef>
              <a:buFontTx/>
              <a:buNone/>
            </a:pPr>
            <a:r>
              <a:rPr lang="de-DE" altLang="de-DE" sz="1800" dirty="0">
                <a:solidFill>
                  <a:srgbClr val="000000"/>
                </a:solidFill>
                <a:latin typeface="Arial" charset="0"/>
              </a:rPr>
              <a:t>		IBI </a:t>
            </a:r>
            <a:r>
              <a:rPr lang="de-DE" altLang="de-DE" sz="1800" dirty="0" err="1">
                <a:solidFill>
                  <a:srgbClr val="000000"/>
                </a:solidFill>
                <a:latin typeface="Arial" charset="0"/>
              </a:rPr>
              <a:t>generator</a:t>
            </a:r>
            <a:endParaRPr lang="de-DE" altLang="de-DE" sz="1800" dirty="0">
              <a:solidFill>
                <a:srgbClr val="000000"/>
              </a:solidFill>
              <a:latin typeface="Arial" charset="0"/>
            </a:endParaRPr>
          </a:p>
          <a:p>
            <a:pPr>
              <a:spcBef>
                <a:spcPct val="50000"/>
              </a:spcBef>
              <a:buFontTx/>
              <a:buNone/>
            </a:pPr>
            <a:r>
              <a:rPr lang="de-DE" altLang="de-DE" sz="1800" dirty="0" err="1">
                <a:solidFill>
                  <a:srgbClr val="000000"/>
                </a:solidFill>
                <a:latin typeface="Arial" charset="0"/>
              </a:rPr>
              <a:t>Procedure</a:t>
            </a:r>
            <a:r>
              <a:rPr lang="de-DE" altLang="de-DE" sz="1800" dirty="0">
                <a:solidFill>
                  <a:srgbClr val="000000"/>
                </a:solidFill>
                <a:latin typeface="Arial" charset="0"/>
              </a:rPr>
              <a:t>:	Patient in </a:t>
            </a:r>
            <a:r>
              <a:rPr lang="de-DE" altLang="de-DE" sz="1800" dirty="0" err="1">
                <a:solidFill>
                  <a:srgbClr val="000000"/>
                </a:solidFill>
                <a:latin typeface="Arial" charset="0"/>
              </a:rPr>
              <a:t>deep</a:t>
            </a:r>
            <a:r>
              <a:rPr lang="de-DE" altLang="de-DE" sz="1800" dirty="0">
                <a:solidFill>
                  <a:srgbClr val="000000"/>
                </a:solidFill>
                <a:latin typeface="Arial" charset="0"/>
              </a:rPr>
              <a:t> </a:t>
            </a:r>
            <a:r>
              <a:rPr lang="de-DE" altLang="de-DE" sz="1800" dirty="0" err="1">
                <a:solidFill>
                  <a:srgbClr val="000000"/>
                </a:solidFill>
                <a:latin typeface="Arial" charset="0"/>
              </a:rPr>
              <a:t>analgo-sedation</a:t>
            </a:r>
            <a:r>
              <a:rPr lang="de-DE" altLang="de-DE" sz="1800" dirty="0">
                <a:solidFill>
                  <a:srgbClr val="000000"/>
                </a:solidFill>
                <a:latin typeface="Arial" charset="0"/>
              </a:rPr>
              <a:t> (</a:t>
            </a:r>
            <a:r>
              <a:rPr lang="de-DE" altLang="de-DE" sz="1800" dirty="0" err="1">
                <a:solidFill>
                  <a:srgbClr val="000000"/>
                </a:solidFill>
                <a:latin typeface="Arial" charset="0"/>
              </a:rPr>
              <a:t>propofol</a:t>
            </a:r>
            <a:r>
              <a:rPr lang="de-DE" altLang="de-DE" sz="1800" dirty="0">
                <a:solidFill>
                  <a:srgbClr val="000000"/>
                </a:solidFill>
                <a:latin typeface="Arial" charset="0"/>
              </a:rPr>
              <a:t>)</a:t>
            </a:r>
          </a:p>
          <a:p>
            <a:pPr>
              <a:spcBef>
                <a:spcPct val="50000"/>
              </a:spcBef>
              <a:buFontTx/>
              <a:buNone/>
            </a:pPr>
            <a:r>
              <a:rPr lang="de-DE" altLang="de-DE" sz="1800" dirty="0">
                <a:solidFill>
                  <a:srgbClr val="000000"/>
                </a:solidFill>
                <a:latin typeface="Arial" charset="0"/>
              </a:rPr>
              <a:t>		Placements </a:t>
            </a:r>
            <a:r>
              <a:rPr lang="de-DE" altLang="de-DE" sz="1800" dirty="0" err="1">
                <a:solidFill>
                  <a:srgbClr val="000000"/>
                </a:solidFill>
                <a:latin typeface="Arial" charset="0"/>
              </a:rPr>
              <a:t>of</a:t>
            </a:r>
            <a:r>
              <a:rPr lang="de-DE" altLang="de-DE" sz="1800" dirty="0">
                <a:solidFill>
                  <a:srgbClr val="000000"/>
                </a:solidFill>
                <a:latin typeface="Arial" charset="0"/>
              </a:rPr>
              <a:t> </a:t>
            </a:r>
            <a:r>
              <a:rPr lang="de-DE" altLang="de-DE" sz="1800" dirty="0" err="1">
                <a:solidFill>
                  <a:srgbClr val="000000"/>
                </a:solidFill>
                <a:latin typeface="Arial" charset="0"/>
              </a:rPr>
              <a:t>sheats</a:t>
            </a:r>
            <a:r>
              <a:rPr lang="de-DE" altLang="de-DE" sz="1800" dirty="0">
                <a:solidFill>
                  <a:srgbClr val="000000"/>
                </a:solidFill>
                <a:latin typeface="Arial" charset="0"/>
              </a:rPr>
              <a:t> (12F) in </a:t>
            </a:r>
            <a:r>
              <a:rPr lang="de-DE" altLang="de-DE" sz="1800" dirty="0" err="1">
                <a:solidFill>
                  <a:srgbClr val="000000"/>
                </a:solidFill>
                <a:latin typeface="Arial" charset="0"/>
              </a:rPr>
              <a:t>control</a:t>
            </a:r>
            <a:r>
              <a:rPr lang="de-DE" altLang="de-DE" sz="1800" dirty="0">
                <a:solidFill>
                  <a:srgbClr val="000000"/>
                </a:solidFill>
                <a:latin typeface="Arial" charset="0"/>
              </a:rPr>
              <a:t> </a:t>
            </a:r>
            <a:r>
              <a:rPr lang="de-DE" altLang="de-DE" sz="1800" dirty="0" err="1">
                <a:solidFill>
                  <a:srgbClr val="000000"/>
                </a:solidFill>
                <a:latin typeface="Arial" charset="0"/>
              </a:rPr>
              <a:t>room</a:t>
            </a:r>
            <a:r>
              <a:rPr lang="de-DE" altLang="de-DE" sz="1800" dirty="0">
                <a:solidFill>
                  <a:srgbClr val="000000"/>
                </a:solidFill>
                <a:latin typeface="Arial" charset="0"/>
              </a:rPr>
              <a:t>, </a:t>
            </a:r>
            <a:r>
              <a:rPr lang="de-DE" altLang="de-DE" sz="1800" dirty="0" err="1">
                <a:solidFill>
                  <a:srgbClr val="000000"/>
                </a:solidFill>
                <a:latin typeface="Arial" charset="0"/>
              </a:rPr>
              <a:t>eCV</a:t>
            </a:r>
            <a:r>
              <a:rPr lang="de-DE" altLang="de-DE" sz="1800" dirty="0">
                <a:solidFill>
                  <a:srgbClr val="000000"/>
                </a:solidFill>
                <a:latin typeface="Arial" charset="0"/>
              </a:rPr>
              <a:t> </a:t>
            </a:r>
            <a:r>
              <a:rPr lang="de-DE" altLang="de-DE" sz="1800" dirty="0" err="1">
                <a:solidFill>
                  <a:srgbClr val="000000"/>
                </a:solidFill>
                <a:latin typeface="Arial" charset="0"/>
              </a:rPr>
              <a:t>to</a:t>
            </a:r>
            <a:r>
              <a:rPr lang="de-DE" altLang="de-DE" sz="1800" dirty="0">
                <a:solidFill>
                  <a:srgbClr val="000000"/>
                </a:solidFill>
                <a:latin typeface="Arial" charset="0"/>
              </a:rPr>
              <a:t> SR</a:t>
            </a:r>
          </a:p>
          <a:p>
            <a:pPr>
              <a:spcBef>
                <a:spcPct val="50000"/>
              </a:spcBef>
              <a:buFontTx/>
              <a:buNone/>
            </a:pPr>
            <a:r>
              <a:rPr lang="de-DE" altLang="de-DE" sz="1800" dirty="0">
                <a:solidFill>
                  <a:srgbClr val="000000"/>
                </a:solidFill>
                <a:latin typeface="Arial" charset="0"/>
              </a:rPr>
              <a:t>		Transfer </a:t>
            </a:r>
            <a:r>
              <a:rPr lang="de-DE" altLang="de-DE" sz="1800" dirty="0" err="1">
                <a:solidFill>
                  <a:srgbClr val="000000"/>
                </a:solidFill>
                <a:latin typeface="Arial" charset="0"/>
              </a:rPr>
              <a:t>to</a:t>
            </a:r>
            <a:r>
              <a:rPr lang="de-DE" altLang="de-DE" sz="1800" dirty="0">
                <a:solidFill>
                  <a:srgbClr val="000000"/>
                </a:solidFill>
                <a:latin typeface="Arial" charset="0"/>
              </a:rPr>
              <a:t> </a:t>
            </a:r>
            <a:r>
              <a:rPr lang="de-DE" altLang="de-DE" sz="1800" dirty="0" err="1">
                <a:solidFill>
                  <a:srgbClr val="000000"/>
                </a:solidFill>
                <a:latin typeface="Arial" charset="0"/>
              </a:rPr>
              <a:t>scanner</a:t>
            </a:r>
            <a:r>
              <a:rPr lang="de-DE" altLang="de-DE" sz="1800" dirty="0">
                <a:solidFill>
                  <a:srgbClr val="000000"/>
                </a:solidFill>
                <a:latin typeface="Arial" charset="0"/>
              </a:rPr>
              <a:t> </a:t>
            </a:r>
            <a:r>
              <a:rPr lang="de-DE" altLang="de-DE" sz="1800" dirty="0" err="1">
                <a:solidFill>
                  <a:srgbClr val="000000"/>
                </a:solidFill>
                <a:latin typeface="Arial" charset="0"/>
              </a:rPr>
              <a:t>room</a:t>
            </a:r>
            <a:endParaRPr lang="de-DE" altLang="de-DE" sz="1800" dirty="0">
              <a:solidFill>
                <a:srgbClr val="000000"/>
              </a:solidFill>
              <a:latin typeface="Arial" charset="0"/>
            </a:endParaRPr>
          </a:p>
          <a:p>
            <a:pPr>
              <a:spcBef>
                <a:spcPct val="50000"/>
              </a:spcBef>
              <a:buFontTx/>
              <a:buNone/>
            </a:pPr>
            <a:r>
              <a:rPr lang="de-DE" altLang="de-DE" sz="1800" dirty="0">
                <a:solidFill>
                  <a:srgbClr val="000000"/>
                </a:solidFill>
                <a:latin typeface="Arial" charset="0"/>
              </a:rPr>
              <a:t>		</a:t>
            </a:r>
            <a:r>
              <a:rPr lang="de-DE" altLang="de-DE" sz="1800" dirty="0" err="1">
                <a:solidFill>
                  <a:srgbClr val="000000"/>
                </a:solidFill>
                <a:latin typeface="Arial" charset="0"/>
              </a:rPr>
              <a:t>whole-heart</a:t>
            </a:r>
            <a:r>
              <a:rPr lang="de-DE" altLang="de-DE" sz="1800" dirty="0">
                <a:solidFill>
                  <a:srgbClr val="000000"/>
                </a:solidFill>
                <a:latin typeface="Arial" charset="0"/>
              </a:rPr>
              <a:t> </a:t>
            </a:r>
            <a:r>
              <a:rPr lang="de-DE" altLang="de-DE" sz="1800" dirty="0" err="1">
                <a:solidFill>
                  <a:srgbClr val="000000"/>
                </a:solidFill>
                <a:latin typeface="Arial" charset="0"/>
              </a:rPr>
              <a:t>sequence</a:t>
            </a:r>
            <a:r>
              <a:rPr lang="de-DE" altLang="de-DE" sz="1800" dirty="0">
                <a:solidFill>
                  <a:srgbClr val="000000"/>
                </a:solidFill>
                <a:latin typeface="Arial" charset="0"/>
              </a:rPr>
              <a:t> </a:t>
            </a:r>
            <a:r>
              <a:rPr lang="de-DE" altLang="de-DE" sz="1800" dirty="0" err="1">
                <a:solidFill>
                  <a:srgbClr val="000000"/>
                </a:solidFill>
                <a:latin typeface="Arial" charset="0"/>
              </a:rPr>
              <a:t>with</a:t>
            </a:r>
            <a:r>
              <a:rPr lang="de-DE" altLang="de-DE" sz="1800" dirty="0">
                <a:solidFill>
                  <a:srgbClr val="000000"/>
                </a:solidFill>
                <a:latin typeface="Arial" charset="0"/>
              </a:rPr>
              <a:t> 4-ch-reconstruction</a:t>
            </a:r>
          </a:p>
          <a:p>
            <a:pPr>
              <a:spcBef>
                <a:spcPct val="50000"/>
              </a:spcBef>
              <a:buFontTx/>
              <a:buNone/>
            </a:pPr>
            <a:r>
              <a:rPr lang="de-DE" altLang="de-DE" sz="1800" dirty="0">
                <a:solidFill>
                  <a:srgbClr val="000000"/>
                </a:solidFill>
                <a:latin typeface="Arial" charset="0"/>
              </a:rPr>
              <a:t>		</a:t>
            </a:r>
            <a:r>
              <a:rPr lang="de-DE" altLang="de-DE" sz="1800" dirty="0" err="1">
                <a:solidFill>
                  <a:srgbClr val="000000"/>
                </a:solidFill>
                <a:latin typeface="Arial" charset="0"/>
              </a:rPr>
              <a:t>placement</a:t>
            </a:r>
            <a:r>
              <a:rPr lang="de-DE" altLang="de-DE" sz="1800" dirty="0">
                <a:solidFill>
                  <a:srgbClr val="000000"/>
                </a:solidFill>
                <a:latin typeface="Arial" charset="0"/>
              </a:rPr>
              <a:t> </a:t>
            </a:r>
            <a:r>
              <a:rPr lang="de-DE" altLang="de-DE" sz="1800" dirty="0" err="1">
                <a:solidFill>
                  <a:srgbClr val="000000"/>
                </a:solidFill>
                <a:latin typeface="Arial" charset="0"/>
              </a:rPr>
              <a:t>of</a:t>
            </a:r>
            <a:r>
              <a:rPr lang="de-DE" altLang="de-DE" sz="1800" dirty="0">
                <a:solidFill>
                  <a:srgbClr val="000000"/>
                </a:solidFill>
                <a:latin typeface="Arial" charset="0"/>
              </a:rPr>
              <a:t> CS </a:t>
            </a:r>
            <a:r>
              <a:rPr lang="de-DE" altLang="de-DE" sz="1800" dirty="0" err="1">
                <a:solidFill>
                  <a:srgbClr val="000000"/>
                </a:solidFill>
                <a:latin typeface="Arial" charset="0"/>
              </a:rPr>
              <a:t>catheter</a:t>
            </a:r>
            <a:endParaRPr lang="de-DE" altLang="de-DE" sz="1800" dirty="0">
              <a:solidFill>
                <a:srgbClr val="000000"/>
              </a:solidFill>
              <a:latin typeface="Arial" charset="0"/>
            </a:endParaRPr>
          </a:p>
          <a:p>
            <a:pPr>
              <a:spcBef>
                <a:spcPct val="50000"/>
              </a:spcBef>
              <a:buFontTx/>
              <a:buNone/>
            </a:pPr>
            <a:r>
              <a:rPr lang="de-DE" altLang="de-DE" sz="1800" dirty="0">
                <a:solidFill>
                  <a:srgbClr val="000000"/>
                </a:solidFill>
                <a:latin typeface="Arial" charset="0"/>
              </a:rPr>
              <a:t>		</a:t>
            </a:r>
            <a:r>
              <a:rPr lang="de-DE" altLang="de-DE" sz="1800" dirty="0" err="1">
                <a:solidFill>
                  <a:srgbClr val="000000"/>
                </a:solidFill>
                <a:latin typeface="Arial" charset="0"/>
              </a:rPr>
              <a:t>ablation</a:t>
            </a:r>
            <a:r>
              <a:rPr lang="de-DE" altLang="de-DE" sz="1800" dirty="0">
                <a:solidFill>
                  <a:srgbClr val="000000"/>
                </a:solidFill>
                <a:latin typeface="Arial" charset="0"/>
              </a:rPr>
              <a:t> </a:t>
            </a:r>
            <a:r>
              <a:rPr lang="de-DE" altLang="de-DE" sz="1800" dirty="0" err="1">
                <a:solidFill>
                  <a:srgbClr val="000000"/>
                </a:solidFill>
                <a:latin typeface="Arial" charset="0"/>
              </a:rPr>
              <a:t>of</a:t>
            </a:r>
            <a:r>
              <a:rPr lang="de-DE" altLang="de-DE" sz="1800" dirty="0">
                <a:solidFill>
                  <a:srgbClr val="000000"/>
                </a:solidFill>
                <a:latin typeface="Arial" charset="0"/>
              </a:rPr>
              <a:t> </a:t>
            </a:r>
            <a:r>
              <a:rPr lang="de-DE" altLang="de-DE" sz="1800" dirty="0" err="1">
                <a:solidFill>
                  <a:srgbClr val="000000"/>
                </a:solidFill>
                <a:latin typeface="Arial" charset="0"/>
              </a:rPr>
              <a:t>cavo-tricuspidal</a:t>
            </a:r>
            <a:r>
              <a:rPr lang="de-DE" altLang="de-DE" sz="1800" dirty="0">
                <a:solidFill>
                  <a:srgbClr val="000000"/>
                </a:solidFill>
                <a:latin typeface="Arial" charset="0"/>
              </a:rPr>
              <a:t> </a:t>
            </a:r>
            <a:r>
              <a:rPr lang="de-DE" altLang="de-DE" sz="1800" dirty="0" err="1">
                <a:solidFill>
                  <a:srgbClr val="000000"/>
                </a:solidFill>
                <a:latin typeface="Arial" charset="0"/>
              </a:rPr>
              <a:t>isthmus</a:t>
            </a:r>
            <a:endParaRPr lang="de-DE" altLang="de-DE" sz="1800" dirty="0">
              <a:solidFill>
                <a:srgbClr val="000000"/>
              </a:solidFill>
              <a:latin typeface="Arial" charset="0"/>
            </a:endParaRPr>
          </a:p>
          <a:p>
            <a:pPr>
              <a:spcBef>
                <a:spcPct val="50000"/>
              </a:spcBef>
              <a:buFontTx/>
              <a:buNone/>
            </a:pPr>
            <a:r>
              <a:rPr lang="de-DE" altLang="de-DE" sz="1800" dirty="0">
                <a:solidFill>
                  <a:srgbClr val="000000"/>
                </a:solidFill>
                <a:latin typeface="Arial" charset="0"/>
              </a:rPr>
              <a:t>		LAT </a:t>
            </a:r>
            <a:r>
              <a:rPr lang="de-DE" altLang="de-DE" sz="1800" dirty="0" err="1">
                <a:solidFill>
                  <a:srgbClr val="000000"/>
                </a:solidFill>
                <a:latin typeface="Arial" charset="0"/>
              </a:rPr>
              <a:t>mapping</a:t>
            </a:r>
            <a:r>
              <a:rPr lang="de-DE" altLang="de-DE" sz="1800" dirty="0">
                <a:solidFill>
                  <a:srgbClr val="000000"/>
                </a:solidFill>
                <a:latin typeface="Arial" charset="0"/>
              </a:rPr>
              <a:t> </a:t>
            </a:r>
            <a:r>
              <a:rPr lang="de-DE" altLang="de-DE" sz="1800" dirty="0" err="1">
                <a:solidFill>
                  <a:srgbClr val="000000"/>
                </a:solidFill>
                <a:latin typeface="Arial" charset="0"/>
              </a:rPr>
              <a:t>with</a:t>
            </a:r>
            <a:r>
              <a:rPr lang="de-DE" altLang="de-DE" sz="1800" dirty="0">
                <a:solidFill>
                  <a:srgbClr val="000000"/>
                </a:solidFill>
                <a:latin typeface="Arial" charset="0"/>
              </a:rPr>
              <a:t> CS </a:t>
            </a:r>
            <a:r>
              <a:rPr lang="de-DE" altLang="de-DE" sz="1800" dirty="0" err="1">
                <a:solidFill>
                  <a:srgbClr val="000000"/>
                </a:solidFill>
                <a:latin typeface="Arial" charset="0"/>
              </a:rPr>
              <a:t>stimulation</a:t>
            </a:r>
            <a:endParaRPr lang="de-DE" altLang="de-DE" sz="1800" dirty="0">
              <a:solidFill>
                <a:srgbClr val="000000"/>
              </a:solidFill>
              <a:latin typeface="Arial" charset="0"/>
            </a:endParaRPr>
          </a:p>
        </p:txBody>
      </p:sp>
      <p:sp>
        <p:nvSpPr>
          <p:cNvPr id="6"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Tree>
    <p:extLst>
      <p:ext uri="{BB962C8B-B14F-4D97-AF65-F5344CB8AC3E}">
        <p14:creationId xmlns:p14="http://schemas.microsoft.com/office/powerpoint/2010/main" val="23065285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79364"/>
            <a:ext cx="8229600" cy="633412"/>
          </a:xfrm>
        </p:spPr>
        <p:txBody>
          <a:bodyPr/>
          <a:lstStyle/>
          <a:p>
            <a:r>
              <a:rPr lang="de-DE" b="0" dirty="0" smtClean="0"/>
              <a:t>Passive Tracking in </a:t>
            </a:r>
            <a:r>
              <a:rPr lang="de-DE" b="0" dirty="0" smtClean="0"/>
              <a:t>RA </a:t>
            </a:r>
            <a:endParaRPr lang="de-DE" b="0" dirty="0"/>
          </a:p>
        </p:txBody>
      </p:sp>
      <p:sp>
        <p:nvSpPr>
          <p:cNvPr id="6" name="Text Box 5"/>
          <p:cNvSpPr txBox="1">
            <a:spLocks noChangeArrowheads="1"/>
          </p:cNvSpPr>
          <p:nvPr/>
        </p:nvSpPr>
        <p:spPr bwMode="auto">
          <a:xfrm>
            <a:off x="10056440" y="6381751"/>
            <a:ext cx="225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a:t>
            </a:r>
          </a:p>
          <a:p>
            <a:r>
              <a:rPr lang="de-DE" altLang="en-US" sz="1200" b="1" i="1" dirty="0" err="1">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Heart Center Leipzig</a:t>
            </a:r>
          </a:p>
        </p:txBody>
      </p:sp>
      <p:sp>
        <p:nvSpPr>
          <p:cNvPr id="8" name="Line 4"/>
          <p:cNvSpPr>
            <a:spLocks noChangeShapeType="1"/>
          </p:cNvSpPr>
          <p:nvPr/>
        </p:nvSpPr>
        <p:spPr bwMode="auto">
          <a:xfrm>
            <a:off x="2133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pic>
        <p:nvPicPr>
          <p:cNvPr id="5" name="Combined Stacks_CatheterVCI_DeflectionManeuv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5621" y="1644515"/>
            <a:ext cx="10358463" cy="4582181"/>
          </a:xfrm>
          <a:prstGeom prst="rect">
            <a:avLst/>
          </a:prstGeom>
          <a:ln>
            <a:noFill/>
          </a:ln>
          <a:effectLst>
            <a:outerShdw blurRad="190500" algn="tl" rotWithShape="0">
              <a:srgbClr val="000000">
                <a:alpha val="70000"/>
              </a:srgbClr>
            </a:outerShdw>
          </a:effectLst>
        </p:spPr>
      </p:pic>
      <p:sp>
        <p:nvSpPr>
          <p:cNvPr id="9"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Tree>
    <p:extLst>
      <p:ext uri="{BB962C8B-B14F-4D97-AF65-F5344CB8AC3E}">
        <p14:creationId xmlns:p14="http://schemas.microsoft.com/office/powerpoint/2010/main" val="39593590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utput_AortaCoronaries01_mpeg4.avi">
            <a:hlinkClick r:id="" action="ppaction://media"/>
          </p:cNvPr>
          <p:cNvPicPr>
            <a:picLocks noChangeAspect="1"/>
          </p:cNvPicPr>
          <p:nvPr>
            <a:videoFile r:link="rId2"/>
            <p:extLst>
              <p:ext uri="{DAA4B4D4-6D71-4841-9C94-3DE7FCFB9230}">
                <p14:media xmlns:p14="http://schemas.microsoft.com/office/powerpoint/2010/main" r:embed="rId1">
                  <p14:fade in="11750" out="30000"/>
                </p14:media>
              </p:ext>
            </p:extLst>
          </p:nvPr>
        </p:nvPicPr>
        <p:blipFill rotWithShape="1">
          <a:blip r:embed="rId4">
            <a:extLst>
              <a:ext uri="{28A0092B-C50C-407E-A947-70E740481C1C}">
                <a14:useLocalDpi xmlns:a14="http://schemas.microsoft.com/office/drawing/2010/main" val="0"/>
              </a:ext>
            </a:extLst>
          </a:blip>
          <a:srcRect t="2798" r="1748" b="3489"/>
          <a:stretch/>
        </p:blipFill>
        <p:spPr bwMode="auto">
          <a:xfrm>
            <a:off x="1930883" y="1362512"/>
            <a:ext cx="8453562" cy="5039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3"/>
          <p:cNvSpPr>
            <a:spLocks noChangeShapeType="1"/>
          </p:cNvSpPr>
          <p:nvPr/>
        </p:nvSpPr>
        <p:spPr bwMode="auto">
          <a:xfrm>
            <a:off x="1962918" y="476674"/>
            <a:ext cx="830954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srgbClr val="FFFFFF"/>
              </a:solidFill>
            </a:endParaRPr>
          </a:p>
        </p:txBody>
      </p:sp>
      <p:sp>
        <p:nvSpPr>
          <p:cNvPr id="6"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sp>
        <p:nvSpPr>
          <p:cNvPr id="7" name="Titel 3"/>
          <p:cNvSpPr>
            <a:spLocks noGrp="1"/>
          </p:cNvSpPr>
          <p:nvPr>
            <p:ph type="title"/>
          </p:nvPr>
        </p:nvSpPr>
        <p:spPr>
          <a:xfrm>
            <a:off x="1991544" y="548680"/>
            <a:ext cx="8229600" cy="633412"/>
          </a:xfrm>
        </p:spPr>
        <p:txBody>
          <a:bodyPr/>
          <a:lstStyle/>
          <a:p>
            <a:pPr eaLnBrk="1" hangingPunct="1"/>
            <a:r>
              <a:rPr lang="de-DE" altLang="de-DE" b="0" dirty="0" smtClean="0">
                <a:solidFill>
                  <a:srgbClr val="000000"/>
                </a:solidFill>
                <a:latin typeface="Arial" charset="0"/>
                <a:ea typeface="Arial" charset="0"/>
                <a:cs typeface="Arial" charset="0"/>
              </a:rPr>
              <a:t>Auto-registered 3D </a:t>
            </a:r>
            <a:r>
              <a:rPr lang="de-DE" altLang="de-DE" b="0" dirty="0" err="1" smtClean="0">
                <a:solidFill>
                  <a:srgbClr val="000000"/>
                </a:solidFill>
                <a:latin typeface="Arial" charset="0"/>
                <a:ea typeface="Arial" charset="0"/>
                <a:cs typeface="Arial" charset="0"/>
              </a:rPr>
              <a:t>shells</a:t>
            </a:r>
            <a:endParaRPr lang="de-DE" altLang="de-DE" sz="2000" i="1" dirty="0">
              <a:solidFill>
                <a:srgbClr val="000000"/>
              </a:solidFill>
              <a:latin typeface="Arial" charset="0"/>
              <a:ea typeface="Arial" charset="0"/>
              <a:cs typeface="Arial" charset="0"/>
            </a:endParaRPr>
          </a:p>
        </p:txBody>
      </p:sp>
      <p:sp>
        <p:nvSpPr>
          <p:cNvPr id="8" name="Text Box 5"/>
          <p:cNvSpPr txBox="1">
            <a:spLocks noChangeArrowheads="1"/>
          </p:cNvSpPr>
          <p:nvPr/>
        </p:nvSpPr>
        <p:spPr bwMode="auto">
          <a:xfrm>
            <a:off x="9336360" y="6453336"/>
            <a:ext cx="29822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 </a:t>
            </a:r>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a:t>
            </a:r>
            <a:r>
              <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Heart Center Leipzig</a:t>
            </a:r>
          </a:p>
        </p:txBody>
      </p:sp>
    </p:spTree>
    <p:extLst>
      <p:ext uri="{BB962C8B-B14F-4D97-AF65-F5344CB8AC3E}">
        <p14:creationId xmlns:p14="http://schemas.microsoft.com/office/powerpoint/2010/main" val="9943880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3"/>
          <p:cNvSpPr>
            <a:spLocks noGrp="1"/>
          </p:cNvSpPr>
          <p:nvPr>
            <p:ph type="title"/>
          </p:nvPr>
        </p:nvSpPr>
        <p:spPr>
          <a:xfrm>
            <a:off x="2042864" y="548680"/>
            <a:ext cx="8229600" cy="633412"/>
          </a:xfrm>
        </p:spPr>
        <p:txBody>
          <a:bodyPr/>
          <a:lstStyle/>
          <a:p>
            <a:pPr eaLnBrk="1" hangingPunct="1"/>
            <a:r>
              <a:rPr lang="de-DE" altLang="de-DE" b="0" dirty="0" smtClean="0"/>
              <a:t>Ablation </a:t>
            </a:r>
            <a:r>
              <a:rPr lang="de-DE" altLang="de-DE" b="0" dirty="0" err="1" smtClean="0"/>
              <a:t>of</a:t>
            </a:r>
            <a:r>
              <a:rPr lang="de-DE" altLang="de-DE" b="0" dirty="0" smtClean="0"/>
              <a:t> </a:t>
            </a:r>
            <a:r>
              <a:rPr lang="de-DE" altLang="de-DE" b="0" dirty="0" err="1" smtClean="0"/>
              <a:t>cavo-tricuspidal</a:t>
            </a:r>
            <a:r>
              <a:rPr lang="de-DE" altLang="de-DE" b="0" dirty="0" smtClean="0"/>
              <a:t> Isthmus in CMR</a:t>
            </a:r>
            <a:endParaRPr lang="de-DE" altLang="de-DE" sz="2000" b="0" i="1" dirty="0"/>
          </a:p>
        </p:txBody>
      </p:sp>
      <p:sp>
        <p:nvSpPr>
          <p:cNvPr id="6" name="Text Box 5"/>
          <p:cNvSpPr txBox="1">
            <a:spLocks noChangeArrowheads="1"/>
          </p:cNvSpPr>
          <p:nvPr/>
        </p:nvSpPr>
        <p:spPr bwMode="auto">
          <a:xfrm>
            <a:off x="9480376" y="6585774"/>
            <a:ext cx="3414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de-DE" altLang="en-US" sz="1200" b="1" i="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Images: </a:t>
            </a:r>
            <a:r>
              <a:rPr lang="de-DE" altLang="en-US" sz="1200" b="1" i="1" dirty="0" err="1"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iCMR</a:t>
            </a:r>
            <a:r>
              <a:rPr lang="de-DE" altLang="en-US" sz="1200" b="1" i="1" dirty="0" smtClean="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 </a:t>
            </a:r>
            <a:r>
              <a:rPr lang="de-DE" altLang="en-US" sz="1200" b="1" i="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Heart Center Leipzig</a:t>
            </a:r>
          </a:p>
        </p:txBody>
      </p:sp>
      <p:sp>
        <p:nvSpPr>
          <p:cNvPr id="5" name="Line 4"/>
          <p:cNvSpPr>
            <a:spLocks noChangeShapeType="1"/>
          </p:cNvSpPr>
          <p:nvPr/>
        </p:nvSpPr>
        <p:spPr bwMode="auto">
          <a:xfrm>
            <a:off x="2133600" y="549275"/>
            <a:ext cx="79248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FFFFFF"/>
              </a:solidFill>
            </a:endParaRPr>
          </a:p>
        </p:txBody>
      </p:sp>
      <p:sp>
        <p:nvSpPr>
          <p:cNvPr id="7" name="Text Box 8"/>
          <p:cNvSpPr txBox="1">
            <a:spLocks noChangeArrowheads="1"/>
          </p:cNvSpPr>
          <p:nvPr/>
        </p:nvSpPr>
        <p:spPr bwMode="auto">
          <a:xfrm>
            <a:off x="4079777" y="15008"/>
            <a:ext cx="407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New Roman" pitchFamily="18" charset="0"/>
              </a:defRPr>
            </a:lvl1pPr>
            <a:lvl2pPr marL="742950" indent="-285750">
              <a:defRPr sz="900">
                <a:solidFill>
                  <a:schemeClr val="tx1"/>
                </a:solidFill>
                <a:latin typeface="Times New Roman" pitchFamily="18" charset="0"/>
              </a:defRPr>
            </a:lvl2pPr>
            <a:lvl3pPr marL="1143000" indent="-228600">
              <a:defRPr sz="900">
                <a:solidFill>
                  <a:schemeClr val="tx1"/>
                </a:solidFill>
                <a:latin typeface="Times New Roman" pitchFamily="18" charset="0"/>
              </a:defRPr>
            </a:lvl3pPr>
            <a:lvl4pPr marL="1600200" indent="-228600">
              <a:defRPr sz="900">
                <a:solidFill>
                  <a:schemeClr val="tx1"/>
                </a:solidFill>
                <a:latin typeface="Times New Roman" pitchFamily="18" charset="0"/>
              </a:defRPr>
            </a:lvl4pPr>
            <a:lvl5pPr marL="2057400" indent="-228600">
              <a:defRPr sz="900">
                <a:solidFill>
                  <a:schemeClr val="tx1"/>
                </a:solidFill>
                <a:latin typeface="Times New Roman" pitchFamily="18" charset="0"/>
              </a:defRPr>
            </a:lvl5pPr>
            <a:lvl6pPr marL="2514600" indent="-228600" eaLnBrk="0" fontAlgn="base" hangingPunct="0">
              <a:spcBef>
                <a:spcPct val="0"/>
              </a:spcBef>
              <a:spcAft>
                <a:spcPct val="0"/>
              </a:spcAft>
              <a:defRPr sz="900">
                <a:solidFill>
                  <a:schemeClr val="tx1"/>
                </a:solidFill>
                <a:latin typeface="Times New Roman" pitchFamily="18" charset="0"/>
              </a:defRPr>
            </a:lvl6pPr>
            <a:lvl7pPr marL="2971800" indent="-228600" eaLnBrk="0" fontAlgn="base" hangingPunct="0">
              <a:spcBef>
                <a:spcPct val="0"/>
              </a:spcBef>
              <a:spcAft>
                <a:spcPct val="0"/>
              </a:spcAft>
              <a:defRPr sz="900">
                <a:solidFill>
                  <a:schemeClr val="tx1"/>
                </a:solidFill>
                <a:latin typeface="Times New Roman" pitchFamily="18" charset="0"/>
              </a:defRPr>
            </a:lvl7pPr>
            <a:lvl8pPr marL="3429000" indent="-228600" eaLnBrk="0" fontAlgn="base" hangingPunct="0">
              <a:spcBef>
                <a:spcPct val="0"/>
              </a:spcBef>
              <a:spcAft>
                <a:spcPct val="0"/>
              </a:spcAft>
              <a:defRPr sz="900">
                <a:solidFill>
                  <a:schemeClr val="tx1"/>
                </a:solidFill>
                <a:latin typeface="Times New Roman" pitchFamily="18" charset="0"/>
              </a:defRPr>
            </a:lvl8pPr>
            <a:lvl9pPr marL="3886200" indent="-228600" eaLnBrk="0" fontAlgn="base" hangingPunct="0">
              <a:spcBef>
                <a:spcPct val="0"/>
              </a:spcBef>
              <a:spcAft>
                <a:spcPct val="0"/>
              </a:spcAft>
              <a:defRPr sz="900">
                <a:solidFill>
                  <a:schemeClr val="tx1"/>
                </a:solidFill>
                <a:latin typeface="Times New Roman" pitchFamily="18" charset="0"/>
              </a:defRPr>
            </a:lvl9pPr>
          </a:lstStyle>
          <a:p>
            <a:pPr eaLnBrk="1" hangingPunct="1"/>
            <a:r>
              <a:rPr lang="de-DE" sz="2400" dirty="0">
                <a:solidFill>
                  <a:srgbClr val="000000"/>
                </a:solidFill>
                <a:latin typeface="Calibri" pitchFamily="34" charset="0"/>
              </a:rPr>
              <a:t>Update on </a:t>
            </a:r>
            <a:r>
              <a:rPr lang="de-DE" sz="2400" dirty="0" err="1">
                <a:solidFill>
                  <a:srgbClr val="000000"/>
                </a:solidFill>
                <a:latin typeface="Calibri" pitchFamily="34" charset="0"/>
              </a:rPr>
              <a:t>progress</a:t>
            </a:r>
            <a:r>
              <a:rPr lang="de-DE" sz="2400" dirty="0">
                <a:solidFill>
                  <a:srgbClr val="000000"/>
                </a:solidFill>
                <a:latin typeface="Calibri" pitchFamily="34" charset="0"/>
              </a:rPr>
              <a:t>: </a:t>
            </a:r>
            <a:r>
              <a:rPr lang="de-DE" sz="2400" dirty="0" err="1">
                <a:solidFill>
                  <a:srgbClr val="000000"/>
                </a:solidFill>
                <a:latin typeface="Calibri" pitchFamily="34" charset="0"/>
              </a:rPr>
              <a:t>old</a:t>
            </a:r>
            <a:r>
              <a:rPr lang="de-DE" sz="2400" dirty="0">
                <a:solidFill>
                  <a:srgbClr val="000000"/>
                </a:solidFill>
                <a:latin typeface="Calibri" pitchFamily="34" charset="0"/>
              </a:rPr>
              <a:t> EP </a:t>
            </a:r>
            <a:r>
              <a:rPr lang="de-DE" sz="2400" dirty="0" err="1">
                <a:solidFill>
                  <a:srgbClr val="000000"/>
                </a:solidFill>
                <a:latin typeface="Calibri" pitchFamily="34" charset="0"/>
              </a:rPr>
              <a:t>site</a:t>
            </a:r>
            <a:endParaRPr lang="de-DE" sz="2400" dirty="0">
              <a:solidFill>
                <a:srgbClr val="000000"/>
              </a:solidFill>
              <a:latin typeface="Calibri" pitchFamily="34" charset="0"/>
            </a:endParaRPr>
          </a:p>
        </p:txBody>
      </p:sp>
      <p:pic>
        <p:nvPicPr>
          <p:cNvPr id="2" name="movie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7488" y="1182092"/>
            <a:ext cx="9148497" cy="54640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84880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Standard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9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9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tandarddesign">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Standarddesign">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 Extended_All_White_16x9[1]">
  <a:themeElements>
    <a:clrScheme name="Abbott Standard">
      <a:dk1>
        <a:srgbClr val="000000"/>
      </a:dk1>
      <a:lt1>
        <a:sysClr val="window" lastClr="FFFFFF"/>
      </a:lt1>
      <a:dk2>
        <a:srgbClr val="004F71"/>
      </a:dk2>
      <a:lt2>
        <a:srgbClr val="D9D9D6"/>
      </a:lt2>
      <a:accent1>
        <a:srgbClr val="E06A54"/>
      </a:accent1>
      <a:accent2>
        <a:srgbClr val="AA0061"/>
      </a:accent2>
      <a:accent3>
        <a:srgbClr val="64CCC9"/>
      </a:accent3>
      <a:accent4>
        <a:srgbClr val="FFD100"/>
      </a:accent4>
      <a:accent5>
        <a:srgbClr val="009CDE"/>
      </a:accent5>
      <a:accent6>
        <a:srgbClr val="63666A"/>
      </a:accent6>
      <a:hlink>
        <a:srgbClr val="009CDE"/>
      </a:hlink>
      <a:folHlink>
        <a:srgbClr val="63666A"/>
      </a:folHlink>
    </a:clrScheme>
    <a:fontScheme name="Abbott Standard Fonts">
      <a:majorFont>
        <a:latin typeface="Calibri"/>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6.xml><?xml version="1.0" encoding="utf-8"?>
<a:theme xmlns:a="http://schemas.openxmlformats.org/drawingml/2006/main" name="1_PPT Extended_All_White_16x9[1]">
  <a:themeElements>
    <a:clrScheme name="Abbott Standard">
      <a:dk1>
        <a:srgbClr val="000000"/>
      </a:dk1>
      <a:lt1>
        <a:sysClr val="window" lastClr="FFFFFF"/>
      </a:lt1>
      <a:dk2>
        <a:srgbClr val="004F71"/>
      </a:dk2>
      <a:lt2>
        <a:srgbClr val="D9D9D6"/>
      </a:lt2>
      <a:accent1>
        <a:srgbClr val="E06A54"/>
      </a:accent1>
      <a:accent2>
        <a:srgbClr val="AA0061"/>
      </a:accent2>
      <a:accent3>
        <a:srgbClr val="64CCC9"/>
      </a:accent3>
      <a:accent4>
        <a:srgbClr val="FFD100"/>
      </a:accent4>
      <a:accent5>
        <a:srgbClr val="009CDE"/>
      </a:accent5>
      <a:accent6>
        <a:srgbClr val="63666A"/>
      </a:accent6>
      <a:hlink>
        <a:srgbClr val="009CDE"/>
      </a:hlink>
      <a:folHlink>
        <a:srgbClr val="63666A"/>
      </a:folHlink>
    </a:clrScheme>
    <a:fontScheme name="Abbott Standard Fonts">
      <a:majorFont>
        <a:latin typeface="Calibri"/>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7.xml><?xml version="1.0" encoding="utf-8"?>
<a:theme xmlns:a="http://schemas.openxmlformats.org/drawingml/2006/main" name="6_Standarddesign">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1017</Words>
  <Application>Microsoft Macintosh PowerPoint</Application>
  <PresentationFormat>Breitbild</PresentationFormat>
  <Paragraphs>158</Paragraphs>
  <Slides>17</Slides>
  <Notes>10</Notes>
  <HiddenSlides>0</HiddenSlides>
  <MMClips>6</MMClips>
  <ScaleCrop>false</ScaleCrop>
  <HeadingPairs>
    <vt:vector size="6" baseType="variant">
      <vt:variant>
        <vt:lpstr>Verwendete Schriftarten</vt:lpstr>
      </vt:variant>
      <vt:variant>
        <vt:i4>6</vt:i4>
      </vt:variant>
      <vt:variant>
        <vt:lpstr>Design</vt:lpstr>
      </vt:variant>
      <vt:variant>
        <vt:i4>7</vt:i4>
      </vt:variant>
      <vt:variant>
        <vt:lpstr>Folientitel</vt:lpstr>
      </vt:variant>
      <vt:variant>
        <vt:i4>17</vt:i4>
      </vt:variant>
    </vt:vector>
  </HeadingPairs>
  <TitlesOfParts>
    <vt:vector size="30" baseType="lpstr">
      <vt:lpstr>Arial Unicode MS</vt:lpstr>
      <vt:lpstr>Calibri</vt:lpstr>
      <vt:lpstr>Calirb</vt:lpstr>
      <vt:lpstr>Georgia</vt:lpstr>
      <vt:lpstr>Times New Roman</vt:lpstr>
      <vt:lpstr>Arial</vt:lpstr>
      <vt:lpstr>1_Standarddesign</vt:lpstr>
      <vt:lpstr>Larissa</vt:lpstr>
      <vt:lpstr>4_Standarddesign</vt:lpstr>
      <vt:lpstr>5_Standarddesign</vt:lpstr>
      <vt:lpstr>PPT Extended_All_White_16x9[1]</vt:lpstr>
      <vt:lpstr>1_PPT Extended_All_White_16x9[1]</vt:lpstr>
      <vt:lpstr>6_Standarddesign</vt:lpstr>
      <vt:lpstr>PowerPoint-Präsentation</vt:lpstr>
      <vt:lpstr>PowerPoint-Präsentation</vt:lpstr>
      <vt:lpstr>PowerPoint-Präsentation</vt:lpstr>
      <vt:lpstr>PowerPoint-Präsentation</vt:lpstr>
      <vt:lpstr>PowerPoint-Präsentation</vt:lpstr>
      <vt:lpstr>PowerPoint-Präsentation</vt:lpstr>
      <vt:lpstr>Passive Tracking in RA </vt:lpstr>
      <vt:lpstr>Auto-registered 3D shells</vt:lpstr>
      <vt:lpstr>Ablation of cavo-tricuspidal Isthmus in CMR</vt:lpstr>
      <vt:lpstr>Ablation of cavo-tricuspidal Isthmus in CMR</vt:lpstr>
      <vt:lpstr>PowerPoint-Präsentation</vt:lpstr>
      <vt:lpstr>PowerPoint-Präsentation</vt:lpstr>
      <vt:lpstr>PowerPoint-Präsentation</vt:lpstr>
      <vt:lpstr>Outlook: new products under developement</vt:lpstr>
      <vt:lpstr>Outlook: new products under developement</vt:lpstr>
      <vt:lpstr>PowerPoint-Präsentation</vt:lpstr>
      <vt:lpstr>PowerPoint-Präsentation</vt:lpstr>
    </vt:vector>
  </TitlesOfParts>
  <Company>Herzzentrum Leipzig GmbH</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Anamnese</dc:title>
  <dc:creator>EDV</dc:creator>
  <cp:lastModifiedBy>Philipp Sommer</cp:lastModifiedBy>
  <cp:revision>626</cp:revision>
  <cp:lastPrinted>2001-04-19T08:37:49Z</cp:lastPrinted>
  <dcterms:created xsi:type="dcterms:W3CDTF">1999-08-04T09:09:24Z</dcterms:created>
  <dcterms:modified xsi:type="dcterms:W3CDTF">2017-02-01T07:20:41Z</dcterms:modified>
</cp:coreProperties>
</file>